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2146846137" r:id="rId5"/>
    <p:sldId id="2080108159" r:id="rId6"/>
    <p:sldId id="2080108160" r:id="rId7"/>
    <p:sldId id="2080108162" r:id="rId8"/>
    <p:sldId id="2080108163" r:id="rId9"/>
    <p:sldId id="2080108165" r:id="rId10"/>
    <p:sldId id="2080108167" r:id="rId11"/>
    <p:sldId id="2146846138" r:id="rId12"/>
  </p:sldIdLst>
  <p:sldSz cx="12192000" cy="6858000"/>
  <p:notesSz cx="6858000" cy="9144000"/>
  <p:custDataLst>
    <p:tags r:id="rId15"/>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F4F3"/>
    <a:srgbClr val="EA3A55"/>
    <a:srgbClr val="3D108A"/>
    <a:srgbClr val="000000"/>
    <a:srgbClr val="7F7F7F"/>
    <a:srgbClr val="2E2E38"/>
    <a:srgbClr val="A97FF0"/>
    <a:srgbClr val="AA1228"/>
    <a:srgbClr val="F473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15E9D9-21E8-4A3F-AF7E-CE671A05D286}" v="39" dt="2022-05-06T14:43:58.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660"/>
  </p:normalViewPr>
  <p:slideViewPr>
    <p:cSldViewPr snapToGrid="0">
      <p:cViewPr varScale="1">
        <p:scale>
          <a:sx n="75" d="100"/>
          <a:sy n="75" d="100"/>
        </p:scale>
        <p:origin x="436" y="3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e Schifino" userId="37bb67de-9fcf-4611-888c-7e5b58184a2a" providerId="ADAL" clId="{4F15E9D9-21E8-4A3F-AF7E-CE671A05D286}"/>
    <pc:docChg chg="undo custSel addSld delSld modSld sldOrd modMainMaster">
      <pc:chgData name="Katerine Schifino" userId="37bb67de-9fcf-4611-888c-7e5b58184a2a" providerId="ADAL" clId="{4F15E9D9-21E8-4A3F-AF7E-CE671A05D286}" dt="2022-05-06T21:08:59.633" v="972" actId="948"/>
      <pc:docMkLst>
        <pc:docMk/>
      </pc:docMkLst>
      <pc:sldChg chg="del">
        <pc:chgData name="Katerine Schifino" userId="37bb67de-9fcf-4611-888c-7e5b58184a2a" providerId="ADAL" clId="{4F15E9D9-21E8-4A3F-AF7E-CE671A05D286}" dt="2022-05-04T17:20:29.212" v="17" actId="47"/>
        <pc:sldMkLst>
          <pc:docMk/>
          <pc:sldMk cId="3188289387" sldId="2080107992"/>
        </pc:sldMkLst>
      </pc:sldChg>
      <pc:sldChg chg="del">
        <pc:chgData name="Katerine Schifino" userId="37bb67de-9fcf-4611-888c-7e5b58184a2a" providerId="ADAL" clId="{4F15E9D9-21E8-4A3F-AF7E-CE671A05D286}" dt="2022-05-04T17:20:08.484" v="0" actId="47"/>
        <pc:sldMkLst>
          <pc:docMk/>
          <pc:sldMk cId="463043937" sldId="2080107999"/>
        </pc:sldMkLst>
      </pc:sldChg>
      <pc:sldChg chg="del">
        <pc:chgData name="Katerine Schifino" userId="37bb67de-9fcf-4611-888c-7e5b58184a2a" providerId="ADAL" clId="{4F15E9D9-21E8-4A3F-AF7E-CE671A05D286}" dt="2022-05-04T17:20:35.850" v="18" actId="47"/>
        <pc:sldMkLst>
          <pc:docMk/>
          <pc:sldMk cId="3592422974" sldId="2080108014"/>
        </pc:sldMkLst>
      </pc:sldChg>
      <pc:sldChg chg="del">
        <pc:chgData name="Katerine Schifino" userId="37bb67de-9fcf-4611-888c-7e5b58184a2a" providerId="ADAL" clId="{4F15E9D9-21E8-4A3F-AF7E-CE671A05D286}" dt="2022-05-04T17:20:10.257" v="1" actId="47"/>
        <pc:sldMkLst>
          <pc:docMk/>
          <pc:sldMk cId="1462130189" sldId="2080108039"/>
        </pc:sldMkLst>
      </pc:sldChg>
      <pc:sldChg chg="del">
        <pc:chgData name="Katerine Schifino" userId="37bb67de-9fcf-4611-888c-7e5b58184a2a" providerId="ADAL" clId="{4F15E9D9-21E8-4A3F-AF7E-CE671A05D286}" dt="2022-05-04T17:20:15.057" v="5" actId="47"/>
        <pc:sldMkLst>
          <pc:docMk/>
          <pc:sldMk cId="2820227912" sldId="2080108151"/>
        </pc:sldMkLst>
      </pc:sldChg>
      <pc:sldChg chg="del">
        <pc:chgData name="Katerine Schifino" userId="37bb67de-9fcf-4611-888c-7e5b58184a2a" providerId="ADAL" clId="{4F15E9D9-21E8-4A3F-AF7E-CE671A05D286}" dt="2022-05-04T17:20:15.515" v="6" actId="47"/>
        <pc:sldMkLst>
          <pc:docMk/>
          <pc:sldMk cId="1763399354" sldId="2080108152"/>
        </pc:sldMkLst>
      </pc:sldChg>
      <pc:sldChg chg="del">
        <pc:chgData name="Katerine Schifino" userId="37bb67de-9fcf-4611-888c-7e5b58184a2a" providerId="ADAL" clId="{4F15E9D9-21E8-4A3F-AF7E-CE671A05D286}" dt="2022-05-04T17:20:15.920" v="7" actId="47"/>
        <pc:sldMkLst>
          <pc:docMk/>
          <pc:sldMk cId="2937772030" sldId="2080108154"/>
        </pc:sldMkLst>
      </pc:sldChg>
      <pc:sldChg chg="del">
        <pc:chgData name="Katerine Schifino" userId="37bb67de-9fcf-4611-888c-7e5b58184a2a" providerId="ADAL" clId="{4F15E9D9-21E8-4A3F-AF7E-CE671A05D286}" dt="2022-05-04T17:20:16.723" v="9" actId="47"/>
        <pc:sldMkLst>
          <pc:docMk/>
          <pc:sldMk cId="1434258488" sldId="2080108155"/>
        </pc:sldMkLst>
      </pc:sldChg>
      <pc:sldChg chg="del">
        <pc:chgData name="Katerine Schifino" userId="37bb67de-9fcf-4611-888c-7e5b58184a2a" providerId="ADAL" clId="{4F15E9D9-21E8-4A3F-AF7E-CE671A05D286}" dt="2022-05-04T17:20:17.082" v="10" actId="47"/>
        <pc:sldMkLst>
          <pc:docMk/>
          <pc:sldMk cId="261589050" sldId="2080108156"/>
        </pc:sldMkLst>
      </pc:sldChg>
      <pc:sldChg chg="del">
        <pc:chgData name="Katerine Schifino" userId="37bb67de-9fcf-4611-888c-7e5b58184a2a" providerId="ADAL" clId="{4F15E9D9-21E8-4A3F-AF7E-CE671A05D286}" dt="2022-05-04T17:20:17.308" v="11" actId="47"/>
        <pc:sldMkLst>
          <pc:docMk/>
          <pc:sldMk cId="2818059000" sldId="2080108157"/>
        </pc:sldMkLst>
      </pc:sldChg>
      <pc:sldChg chg="add del mod modClrScheme chgLayout">
        <pc:chgData name="Katerine Schifino" userId="37bb67de-9fcf-4611-888c-7e5b58184a2a" providerId="ADAL" clId="{4F15E9D9-21E8-4A3F-AF7E-CE671A05D286}" dt="2022-05-04T17:30:42.535" v="221" actId="700"/>
        <pc:sldMkLst>
          <pc:docMk/>
          <pc:sldMk cId="414287340" sldId="2080108159"/>
        </pc:sldMkLst>
      </pc:sldChg>
      <pc:sldChg chg="modSp mod">
        <pc:chgData name="Katerine Schifino" userId="37bb67de-9fcf-4611-888c-7e5b58184a2a" providerId="ADAL" clId="{4F15E9D9-21E8-4A3F-AF7E-CE671A05D286}" dt="2022-05-04T17:28:31.605" v="192" actId="14100"/>
        <pc:sldMkLst>
          <pc:docMk/>
          <pc:sldMk cId="3255250376" sldId="2080108160"/>
        </pc:sldMkLst>
        <pc:spChg chg="mod">
          <ac:chgData name="Katerine Schifino" userId="37bb67de-9fcf-4611-888c-7e5b58184a2a" providerId="ADAL" clId="{4F15E9D9-21E8-4A3F-AF7E-CE671A05D286}" dt="2022-05-04T17:28:30.893" v="190" actId="14100"/>
          <ac:spMkLst>
            <pc:docMk/>
            <pc:sldMk cId="3255250376" sldId="2080108160"/>
            <ac:spMk id="9" creationId="{FACCA175-DB76-4F84-B6C0-34F6C5511EF1}"/>
          </ac:spMkLst>
        </pc:spChg>
        <pc:spChg chg="mod">
          <ac:chgData name="Katerine Schifino" userId="37bb67de-9fcf-4611-888c-7e5b58184a2a" providerId="ADAL" clId="{4F15E9D9-21E8-4A3F-AF7E-CE671A05D286}" dt="2022-05-04T17:28:31.605" v="192" actId="14100"/>
          <ac:spMkLst>
            <pc:docMk/>
            <pc:sldMk cId="3255250376" sldId="2080108160"/>
            <ac:spMk id="23" creationId="{4A21A164-1096-4862-8F66-942515D91A41}"/>
          </ac:spMkLst>
        </pc:spChg>
      </pc:sldChg>
      <pc:sldChg chg="modSp mod">
        <pc:chgData name="Katerine Schifino" userId="37bb67de-9fcf-4611-888c-7e5b58184a2a" providerId="ADAL" clId="{4F15E9D9-21E8-4A3F-AF7E-CE671A05D286}" dt="2022-05-04T17:31:17.338" v="223" actId="115"/>
        <pc:sldMkLst>
          <pc:docMk/>
          <pc:sldMk cId="32849443" sldId="2080108162"/>
        </pc:sldMkLst>
        <pc:spChg chg="mod">
          <ac:chgData name="Katerine Schifino" userId="37bb67de-9fcf-4611-888c-7e5b58184a2a" providerId="ADAL" clId="{4F15E9D9-21E8-4A3F-AF7E-CE671A05D286}" dt="2022-05-04T17:31:17.338" v="223" actId="115"/>
          <ac:spMkLst>
            <pc:docMk/>
            <pc:sldMk cId="32849443" sldId="2080108162"/>
            <ac:spMk id="23" creationId="{4A21A164-1096-4862-8F66-942515D91A41}"/>
          </ac:spMkLst>
        </pc:spChg>
      </pc:sldChg>
      <pc:sldChg chg="del">
        <pc:chgData name="Katerine Schifino" userId="37bb67de-9fcf-4611-888c-7e5b58184a2a" providerId="ADAL" clId="{4F15E9D9-21E8-4A3F-AF7E-CE671A05D286}" dt="2022-05-04T17:20:16.394" v="8" actId="47"/>
        <pc:sldMkLst>
          <pc:docMk/>
          <pc:sldMk cId="810076864" sldId="2080108170"/>
        </pc:sldMkLst>
      </pc:sldChg>
      <pc:sldChg chg="del">
        <pc:chgData name="Katerine Schifino" userId="37bb67de-9fcf-4611-888c-7e5b58184a2a" providerId="ADAL" clId="{4F15E9D9-21E8-4A3F-AF7E-CE671A05D286}" dt="2022-05-04T17:20:13.922" v="3" actId="47"/>
        <pc:sldMkLst>
          <pc:docMk/>
          <pc:sldMk cId="979233031" sldId="2080108171"/>
        </pc:sldMkLst>
      </pc:sldChg>
      <pc:sldChg chg="del">
        <pc:chgData name="Katerine Schifino" userId="37bb67de-9fcf-4611-888c-7e5b58184a2a" providerId="ADAL" clId="{4F15E9D9-21E8-4A3F-AF7E-CE671A05D286}" dt="2022-05-04T17:20:17.502" v="12" actId="47"/>
        <pc:sldMkLst>
          <pc:docMk/>
          <pc:sldMk cId="1687833853" sldId="2080108172"/>
        </pc:sldMkLst>
      </pc:sldChg>
      <pc:sldChg chg="del">
        <pc:chgData name="Katerine Schifino" userId="37bb67de-9fcf-4611-888c-7e5b58184a2a" providerId="ADAL" clId="{4F15E9D9-21E8-4A3F-AF7E-CE671A05D286}" dt="2022-05-04T17:20:13.201" v="2" actId="47"/>
        <pc:sldMkLst>
          <pc:docMk/>
          <pc:sldMk cId="2503859458" sldId="2146846084"/>
        </pc:sldMkLst>
      </pc:sldChg>
      <pc:sldChg chg="del">
        <pc:chgData name="Katerine Schifino" userId="37bb67de-9fcf-4611-888c-7e5b58184a2a" providerId="ADAL" clId="{4F15E9D9-21E8-4A3F-AF7E-CE671A05D286}" dt="2022-05-04T17:20:14.473" v="4" actId="47"/>
        <pc:sldMkLst>
          <pc:docMk/>
          <pc:sldMk cId="1091940408" sldId="2146846085"/>
        </pc:sldMkLst>
      </pc:sldChg>
      <pc:sldChg chg="addSp delSp modSp mod ord modClrScheme chgLayout">
        <pc:chgData name="Katerine Schifino" userId="37bb67de-9fcf-4611-888c-7e5b58184a2a" providerId="ADAL" clId="{4F15E9D9-21E8-4A3F-AF7E-CE671A05D286}" dt="2022-05-06T21:07:55.618" v="971" actId="20577"/>
        <pc:sldMkLst>
          <pc:docMk/>
          <pc:sldMk cId="3576568090" sldId="2146846137"/>
        </pc:sldMkLst>
        <pc:spChg chg="mod">
          <ac:chgData name="Katerine Schifino" userId="37bb67de-9fcf-4611-888c-7e5b58184a2a" providerId="ADAL" clId="{4F15E9D9-21E8-4A3F-AF7E-CE671A05D286}" dt="2022-05-04T17:25:20.824" v="118" actId="1076"/>
          <ac:spMkLst>
            <pc:docMk/>
            <pc:sldMk cId="3576568090" sldId="2146846137"/>
            <ac:spMk id="6" creationId="{C3E24BFF-A0DB-4ECE-96D3-5EAB937B7323}"/>
          </ac:spMkLst>
        </pc:spChg>
        <pc:spChg chg="mod">
          <ac:chgData name="Katerine Schifino" userId="37bb67de-9fcf-4611-888c-7e5b58184a2a" providerId="ADAL" clId="{4F15E9D9-21E8-4A3F-AF7E-CE671A05D286}" dt="2022-05-06T21:07:55.618" v="971" actId="20577"/>
          <ac:spMkLst>
            <pc:docMk/>
            <pc:sldMk cId="3576568090" sldId="2146846137"/>
            <ac:spMk id="8" creationId="{F3692B0D-82AC-41A6-A5BD-1A4B9AC9B985}"/>
          </ac:spMkLst>
        </pc:spChg>
        <pc:picChg chg="del">
          <ac:chgData name="Katerine Schifino" userId="37bb67de-9fcf-4611-888c-7e5b58184a2a" providerId="ADAL" clId="{4F15E9D9-21E8-4A3F-AF7E-CE671A05D286}" dt="2022-05-04T17:21:29.231" v="23" actId="478"/>
          <ac:picMkLst>
            <pc:docMk/>
            <pc:sldMk cId="3576568090" sldId="2146846137"/>
            <ac:picMk id="5126" creationId="{895C0EEB-02B6-450D-A21B-41CA55BD36FB}"/>
          </ac:picMkLst>
        </pc:picChg>
        <pc:picChg chg="add del mod">
          <ac:chgData name="Katerine Schifino" userId="37bb67de-9fcf-4611-888c-7e5b58184a2a" providerId="ADAL" clId="{4F15E9D9-21E8-4A3F-AF7E-CE671A05D286}" dt="2022-05-04T17:23:24.762" v="90" actId="478"/>
          <ac:picMkLst>
            <pc:docMk/>
            <pc:sldMk cId="3576568090" sldId="2146846137"/>
            <ac:picMk id="10242" creationId="{F4C7B92C-9F76-4554-B098-633FD77F268D}"/>
          </ac:picMkLst>
        </pc:picChg>
        <pc:picChg chg="add del mod">
          <ac:chgData name="Katerine Schifino" userId="37bb67de-9fcf-4611-888c-7e5b58184a2a" providerId="ADAL" clId="{4F15E9D9-21E8-4A3F-AF7E-CE671A05D286}" dt="2022-05-04T17:25:25.132" v="121" actId="478"/>
          <ac:picMkLst>
            <pc:docMk/>
            <pc:sldMk cId="3576568090" sldId="2146846137"/>
            <ac:picMk id="10244" creationId="{E13FAAD1-CB4B-4360-A1E0-69FDBF4F45BF}"/>
          </ac:picMkLst>
        </pc:picChg>
        <pc:picChg chg="add mod">
          <ac:chgData name="Katerine Schifino" userId="37bb67de-9fcf-4611-888c-7e5b58184a2a" providerId="ADAL" clId="{4F15E9D9-21E8-4A3F-AF7E-CE671A05D286}" dt="2022-05-04T17:26:34.303" v="177" actId="1076"/>
          <ac:picMkLst>
            <pc:docMk/>
            <pc:sldMk cId="3576568090" sldId="2146846137"/>
            <ac:picMk id="10246" creationId="{463BF0BE-64B7-4F44-8757-D00444FAE83B}"/>
          </ac:picMkLst>
        </pc:picChg>
      </pc:sldChg>
      <pc:sldChg chg="modSp add mod modClrScheme chgLayout">
        <pc:chgData name="Katerine Schifino" userId="37bb67de-9fcf-4611-888c-7e5b58184a2a" providerId="ADAL" clId="{4F15E9D9-21E8-4A3F-AF7E-CE671A05D286}" dt="2022-05-06T21:08:59.633" v="972" actId="948"/>
        <pc:sldMkLst>
          <pc:docMk/>
          <pc:sldMk cId="429413671" sldId="2146846138"/>
        </pc:sldMkLst>
        <pc:spChg chg="mod">
          <ac:chgData name="Katerine Schifino" userId="37bb67de-9fcf-4611-888c-7e5b58184a2a" providerId="ADAL" clId="{4F15E9D9-21E8-4A3F-AF7E-CE671A05D286}" dt="2022-05-06T21:08:59.633" v="972" actId="948"/>
          <ac:spMkLst>
            <pc:docMk/>
            <pc:sldMk cId="429413671" sldId="2146846138"/>
            <ac:spMk id="8" creationId="{F3692B0D-82AC-41A6-A5BD-1A4B9AC9B985}"/>
          </ac:spMkLst>
        </pc:spChg>
      </pc:sldChg>
      <pc:sldChg chg="del">
        <pc:chgData name="Katerine Schifino" userId="37bb67de-9fcf-4611-888c-7e5b58184a2a" providerId="ADAL" clId="{4F15E9D9-21E8-4A3F-AF7E-CE671A05D286}" dt="2022-05-04T17:20:36.067" v="19" actId="47"/>
        <pc:sldMkLst>
          <pc:docMk/>
          <pc:sldMk cId="1553596990" sldId="2146846138"/>
        </pc:sldMkLst>
      </pc:sldChg>
      <pc:sldMasterChg chg="delSldLayout modSldLayout">
        <pc:chgData name="Katerine Schifino" userId="37bb67de-9fcf-4611-888c-7e5b58184a2a" providerId="ADAL" clId="{4F15E9D9-21E8-4A3F-AF7E-CE671A05D286}" dt="2022-05-04T17:30:27.625" v="220"/>
        <pc:sldMasterMkLst>
          <pc:docMk/>
          <pc:sldMasterMk cId="2023246918" sldId="2147483660"/>
        </pc:sldMasterMkLst>
        <pc:sldLayoutChg chg="del">
          <pc:chgData name="Katerine Schifino" userId="37bb67de-9fcf-4611-888c-7e5b58184a2a" providerId="ADAL" clId="{4F15E9D9-21E8-4A3F-AF7E-CE671A05D286}" dt="2022-05-04T17:30:24.697" v="219" actId="2696"/>
          <pc:sldLayoutMkLst>
            <pc:docMk/>
            <pc:sldMasterMk cId="2023246918" sldId="2147483660"/>
            <pc:sldLayoutMk cId="3272736590" sldId="2147483670"/>
          </pc:sldLayoutMkLst>
        </pc:sldLayoutChg>
        <pc:sldLayoutChg chg="addSp modSp">
          <pc:chgData name="Katerine Schifino" userId="37bb67de-9fcf-4611-888c-7e5b58184a2a" providerId="ADAL" clId="{4F15E9D9-21E8-4A3F-AF7E-CE671A05D286}" dt="2022-05-04T17:30:18.878" v="217"/>
          <pc:sldLayoutMkLst>
            <pc:docMk/>
            <pc:sldMasterMk cId="2023246918" sldId="2147483660"/>
            <pc:sldLayoutMk cId="2584587928" sldId="2147483699"/>
          </pc:sldLayoutMkLst>
          <pc:picChg chg="add mod">
            <ac:chgData name="Katerine Schifino" userId="37bb67de-9fcf-4611-888c-7e5b58184a2a" providerId="ADAL" clId="{4F15E9D9-21E8-4A3F-AF7E-CE671A05D286}" dt="2022-05-04T17:30:18.878" v="217"/>
            <ac:picMkLst>
              <pc:docMk/>
              <pc:sldMasterMk cId="2023246918" sldId="2147483660"/>
              <pc:sldLayoutMk cId="2584587928" sldId="2147483699"/>
              <ac:picMk id="7" creationId="{F7BDF383-A4AF-4127-893C-06816FEEF435}"/>
            </ac:picMkLst>
          </pc:picChg>
        </pc:sldLayoutChg>
        <pc:sldLayoutChg chg="addSp modSp">
          <pc:chgData name="Katerine Schifino" userId="37bb67de-9fcf-4611-888c-7e5b58184a2a" providerId="ADAL" clId="{4F15E9D9-21E8-4A3F-AF7E-CE671A05D286}" dt="2022-05-04T17:30:27.625" v="220"/>
          <pc:sldLayoutMkLst>
            <pc:docMk/>
            <pc:sldMasterMk cId="2023246918" sldId="2147483660"/>
            <pc:sldLayoutMk cId="1142793338" sldId="2147483711"/>
          </pc:sldLayoutMkLst>
          <pc:picChg chg="add mod">
            <ac:chgData name="Katerine Schifino" userId="37bb67de-9fcf-4611-888c-7e5b58184a2a" providerId="ADAL" clId="{4F15E9D9-21E8-4A3F-AF7E-CE671A05D286}" dt="2022-05-04T17:30:27.625" v="220"/>
            <ac:picMkLst>
              <pc:docMk/>
              <pc:sldMasterMk cId="2023246918" sldId="2147483660"/>
              <pc:sldLayoutMk cId="1142793338" sldId="2147483711"/>
              <ac:picMk id="4" creationId="{CBEBEBD2-A40C-4031-BF92-8C13A680531A}"/>
            </ac:picMkLst>
          </pc:picChg>
        </pc:sldLayoutChg>
        <pc:sldLayoutChg chg="del">
          <pc:chgData name="Katerine Schifino" userId="37bb67de-9fcf-4611-888c-7e5b58184a2a" providerId="ADAL" clId="{4F15E9D9-21E8-4A3F-AF7E-CE671A05D286}" dt="2022-05-04T17:30:23.724" v="218" actId="2696"/>
          <pc:sldLayoutMkLst>
            <pc:docMk/>
            <pc:sldMasterMk cId="2023246918" sldId="2147483660"/>
            <pc:sldLayoutMk cId="3750704804" sldId="2147483712"/>
          </pc:sldLayoutMkLst>
        </pc:sldLayoutChg>
        <pc:sldLayoutChg chg="addSp delSp modSp mod">
          <pc:chgData name="Katerine Schifino" userId="37bb67de-9fcf-4611-888c-7e5b58184a2a" providerId="ADAL" clId="{4F15E9D9-21E8-4A3F-AF7E-CE671A05D286}" dt="2022-05-04T17:29:33.018" v="200"/>
          <pc:sldLayoutMkLst>
            <pc:docMk/>
            <pc:sldMasterMk cId="2023246918" sldId="2147483660"/>
            <pc:sldLayoutMk cId="560737642" sldId="2147483983"/>
          </pc:sldLayoutMkLst>
          <pc:picChg chg="del">
            <ac:chgData name="Katerine Schifino" userId="37bb67de-9fcf-4611-888c-7e5b58184a2a" providerId="ADAL" clId="{4F15E9D9-21E8-4A3F-AF7E-CE671A05D286}" dt="2022-05-04T17:29:31.644" v="199" actId="478"/>
            <ac:picMkLst>
              <pc:docMk/>
              <pc:sldMasterMk cId="2023246918" sldId="2147483660"/>
              <pc:sldLayoutMk cId="560737642" sldId="2147483983"/>
              <ac:picMk id="2" creationId="{518AF7B7-7079-43E1-9F38-59C96645C77F}"/>
            </ac:picMkLst>
          </pc:picChg>
          <pc:picChg chg="add mod">
            <ac:chgData name="Katerine Schifino" userId="37bb67de-9fcf-4611-888c-7e5b58184a2a" providerId="ADAL" clId="{4F15E9D9-21E8-4A3F-AF7E-CE671A05D286}" dt="2022-05-04T17:29:33.018" v="200"/>
            <ac:picMkLst>
              <pc:docMk/>
              <pc:sldMasterMk cId="2023246918" sldId="2147483660"/>
              <pc:sldLayoutMk cId="560737642" sldId="2147483983"/>
              <ac:picMk id="4" creationId="{72AE7738-0BA8-4838-84C0-C04E49FE52E3}"/>
            </ac:picMkLst>
          </pc:picChg>
        </pc:sldLayoutChg>
        <pc:sldLayoutChg chg="addSp delSp modSp mod">
          <pc:chgData name="Katerine Schifino" userId="37bb67de-9fcf-4611-888c-7e5b58184a2a" providerId="ADAL" clId="{4F15E9D9-21E8-4A3F-AF7E-CE671A05D286}" dt="2022-05-04T17:29:36.712" v="202"/>
          <pc:sldLayoutMkLst>
            <pc:docMk/>
            <pc:sldMasterMk cId="2023246918" sldId="2147483660"/>
            <pc:sldLayoutMk cId="1446075154" sldId="2147483986"/>
          </pc:sldLayoutMkLst>
          <pc:picChg chg="del">
            <ac:chgData name="Katerine Schifino" userId="37bb67de-9fcf-4611-888c-7e5b58184a2a" providerId="ADAL" clId="{4F15E9D9-21E8-4A3F-AF7E-CE671A05D286}" dt="2022-05-04T17:29:35.891" v="201" actId="478"/>
            <ac:picMkLst>
              <pc:docMk/>
              <pc:sldMasterMk cId="2023246918" sldId="2147483660"/>
              <pc:sldLayoutMk cId="1446075154" sldId="2147483986"/>
              <ac:picMk id="3" creationId="{A59629DD-CFAC-4F97-A915-022FA1A6B39C}"/>
            </ac:picMkLst>
          </pc:picChg>
          <pc:picChg chg="add mod">
            <ac:chgData name="Katerine Schifino" userId="37bb67de-9fcf-4611-888c-7e5b58184a2a" providerId="ADAL" clId="{4F15E9D9-21E8-4A3F-AF7E-CE671A05D286}" dt="2022-05-04T17:29:36.712" v="202"/>
            <ac:picMkLst>
              <pc:docMk/>
              <pc:sldMasterMk cId="2023246918" sldId="2147483660"/>
              <pc:sldLayoutMk cId="1446075154" sldId="2147483986"/>
              <ac:picMk id="4" creationId="{52DE99E4-5E24-4E4E-B329-714AD89D6067}"/>
            </ac:picMkLst>
          </pc:picChg>
        </pc:sldLayoutChg>
        <pc:sldLayoutChg chg="addSp delSp modSp mod">
          <pc:chgData name="Katerine Schifino" userId="37bb67de-9fcf-4611-888c-7e5b58184a2a" providerId="ADAL" clId="{4F15E9D9-21E8-4A3F-AF7E-CE671A05D286}" dt="2022-05-04T17:29:48.887" v="208"/>
          <pc:sldLayoutMkLst>
            <pc:docMk/>
            <pc:sldMasterMk cId="2023246918" sldId="2147483660"/>
            <pc:sldLayoutMk cId="2759410488" sldId="2147483987"/>
          </pc:sldLayoutMkLst>
          <pc:picChg chg="del">
            <ac:chgData name="Katerine Schifino" userId="37bb67de-9fcf-4611-888c-7e5b58184a2a" providerId="ADAL" clId="{4F15E9D9-21E8-4A3F-AF7E-CE671A05D286}" dt="2022-05-04T17:29:48.386" v="207" actId="478"/>
            <ac:picMkLst>
              <pc:docMk/>
              <pc:sldMasterMk cId="2023246918" sldId="2147483660"/>
              <pc:sldLayoutMk cId="2759410488" sldId="2147483987"/>
              <ac:picMk id="3" creationId="{A59629DD-CFAC-4F97-A915-022FA1A6B39C}"/>
            </ac:picMkLst>
          </pc:picChg>
          <pc:picChg chg="add mod">
            <ac:chgData name="Katerine Schifino" userId="37bb67de-9fcf-4611-888c-7e5b58184a2a" providerId="ADAL" clId="{4F15E9D9-21E8-4A3F-AF7E-CE671A05D286}" dt="2022-05-04T17:29:48.887" v="208"/>
            <ac:picMkLst>
              <pc:docMk/>
              <pc:sldMasterMk cId="2023246918" sldId="2147483660"/>
              <pc:sldLayoutMk cId="2759410488" sldId="2147483987"/>
              <ac:picMk id="4" creationId="{86C8A5BF-3BA0-4BD8-8764-775AE9C153AC}"/>
            </ac:picMkLst>
          </pc:picChg>
        </pc:sldLayoutChg>
        <pc:sldLayoutChg chg="addSp delSp modSp mod">
          <pc:chgData name="Katerine Schifino" userId="37bb67de-9fcf-4611-888c-7e5b58184a2a" providerId="ADAL" clId="{4F15E9D9-21E8-4A3F-AF7E-CE671A05D286}" dt="2022-05-04T17:29:44.635" v="206"/>
          <pc:sldLayoutMkLst>
            <pc:docMk/>
            <pc:sldMasterMk cId="2023246918" sldId="2147483660"/>
            <pc:sldLayoutMk cId="3457063296" sldId="2147483989"/>
          </pc:sldLayoutMkLst>
          <pc:picChg chg="del">
            <ac:chgData name="Katerine Schifino" userId="37bb67de-9fcf-4611-888c-7e5b58184a2a" providerId="ADAL" clId="{4F15E9D9-21E8-4A3F-AF7E-CE671A05D286}" dt="2022-05-04T17:29:44.249" v="205" actId="478"/>
            <ac:picMkLst>
              <pc:docMk/>
              <pc:sldMasterMk cId="2023246918" sldId="2147483660"/>
              <pc:sldLayoutMk cId="3457063296" sldId="2147483989"/>
              <ac:picMk id="3" creationId="{A59629DD-CFAC-4F97-A915-022FA1A6B39C}"/>
            </ac:picMkLst>
          </pc:picChg>
          <pc:picChg chg="add mod">
            <ac:chgData name="Katerine Schifino" userId="37bb67de-9fcf-4611-888c-7e5b58184a2a" providerId="ADAL" clId="{4F15E9D9-21E8-4A3F-AF7E-CE671A05D286}" dt="2022-05-04T17:29:44.635" v="206"/>
            <ac:picMkLst>
              <pc:docMk/>
              <pc:sldMasterMk cId="2023246918" sldId="2147483660"/>
              <pc:sldLayoutMk cId="3457063296" sldId="2147483989"/>
              <ac:picMk id="4" creationId="{024F3AE3-6AAF-4040-B1E9-378F80C38BEB}"/>
            </ac:picMkLst>
          </pc:picChg>
        </pc:sldLayoutChg>
        <pc:sldLayoutChg chg="addSp delSp modSp mod">
          <pc:chgData name="Katerine Schifino" userId="37bb67de-9fcf-4611-888c-7e5b58184a2a" providerId="ADAL" clId="{4F15E9D9-21E8-4A3F-AF7E-CE671A05D286}" dt="2022-05-04T17:29:41.283" v="204"/>
          <pc:sldLayoutMkLst>
            <pc:docMk/>
            <pc:sldMasterMk cId="2023246918" sldId="2147483660"/>
            <pc:sldLayoutMk cId="2134928753" sldId="2147483990"/>
          </pc:sldLayoutMkLst>
          <pc:picChg chg="del">
            <ac:chgData name="Katerine Schifino" userId="37bb67de-9fcf-4611-888c-7e5b58184a2a" providerId="ADAL" clId="{4F15E9D9-21E8-4A3F-AF7E-CE671A05D286}" dt="2022-05-04T17:29:40.849" v="203" actId="478"/>
            <ac:picMkLst>
              <pc:docMk/>
              <pc:sldMasterMk cId="2023246918" sldId="2147483660"/>
              <pc:sldLayoutMk cId="2134928753" sldId="2147483990"/>
              <ac:picMk id="3" creationId="{A59629DD-CFAC-4F97-A915-022FA1A6B39C}"/>
            </ac:picMkLst>
          </pc:picChg>
          <pc:picChg chg="add mod">
            <ac:chgData name="Katerine Schifino" userId="37bb67de-9fcf-4611-888c-7e5b58184a2a" providerId="ADAL" clId="{4F15E9D9-21E8-4A3F-AF7E-CE671A05D286}" dt="2022-05-04T17:29:41.283" v="204"/>
            <ac:picMkLst>
              <pc:docMk/>
              <pc:sldMasterMk cId="2023246918" sldId="2147483660"/>
              <pc:sldLayoutMk cId="2134928753" sldId="2147483990"/>
              <ac:picMk id="4" creationId="{7195785D-23CB-403A-B907-D6B683CF109B}"/>
            </ac:picMkLst>
          </pc:picChg>
        </pc:sldLayoutChg>
      </pc:sldMasterChg>
      <pc:sldMasterChg chg="delSldLayout">
        <pc:chgData name="Katerine Schifino" userId="37bb67de-9fcf-4611-888c-7e5b58184a2a" providerId="ADAL" clId="{4F15E9D9-21E8-4A3F-AF7E-CE671A05D286}" dt="2022-05-04T17:30:00.479" v="216" actId="2696"/>
        <pc:sldMasterMkLst>
          <pc:docMk/>
          <pc:sldMasterMk cId="400194797" sldId="2147483992"/>
        </pc:sldMasterMkLst>
        <pc:sldLayoutChg chg="del">
          <pc:chgData name="Katerine Schifino" userId="37bb67de-9fcf-4611-888c-7e5b58184a2a" providerId="ADAL" clId="{4F15E9D9-21E8-4A3F-AF7E-CE671A05D286}" dt="2022-05-04T17:29:51.294" v="209" actId="2696"/>
          <pc:sldLayoutMkLst>
            <pc:docMk/>
            <pc:sldMasterMk cId="400194797" sldId="2147483992"/>
            <pc:sldLayoutMk cId="3795317185" sldId="2147483993"/>
          </pc:sldLayoutMkLst>
        </pc:sldLayoutChg>
        <pc:sldLayoutChg chg="del">
          <pc:chgData name="Katerine Schifino" userId="37bb67de-9fcf-4611-888c-7e5b58184a2a" providerId="ADAL" clId="{4F15E9D9-21E8-4A3F-AF7E-CE671A05D286}" dt="2022-05-04T17:29:52.248" v="210" actId="2696"/>
          <pc:sldLayoutMkLst>
            <pc:docMk/>
            <pc:sldMasterMk cId="400194797" sldId="2147483992"/>
            <pc:sldLayoutMk cId="3384978550" sldId="2147483994"/>
          </pc:sldLayoutMkLst>
        </pc:sldLayoutChg>
        <pc:sldLayoutChg chg="del">
          <pc:chgData name="Katerine Schifino" userId="37bb67de-9fcf-4611-888c-7e5b58184a2a" providerId="ADAL" clId="{4F15E9D9-21E8-4A3F-AF7E-CE671A05D286}" dt="2022-05-04T17:29:52.750" v="211" actId="2696"/>
          <pc:sldLayoutMkLst>
            <pc:docMk/>
            <pc:sldMasterMk cId="400194797" sldId="2147483992"/>
            <pc:sldLayoutMk cId="2779455959" sldId="2147483995"/>
          </pc:sldLayoutMkLst>
        </pc:sldLayoutChg>
        <pc:sldLayoutChg chg="del">
          <pc:chgData name="Katerine Schifino" userId="37bb67de-9fcf-4611-888c-7e5b58184a2a" providerId="ADAL" clId="{4F15E9D9-21E8-4A3F-AF7E-CE671A05D286}" dt="2022-05-04T17:29:53.327" v="212" actId="2696"/>
          <pc:sldLayoutMkLst>
            <pc:docMk/>
            <pc:sldMasterMk cId="400194797" sldId="2147483992"/>
            <pc:sldLayoutMk cId="150808515" sldId="2147483996"/>
          </pc:sldLayoutMkLst>
        </pc:sldLayoutChg>
        <pc:sldLayoutChg chg="del">
          <pc:chgData name="Katerine Schifino" userId="37bb67de-9fcf-4611-888c-7e5b58184a2a" providerId="ADAL" clId="{4F15E9D9-21E8-4A3F-AF7E-CE671A05D286}" dt="2022-05-04T17:29:54.417" v="213" actId="2696"/>
          <pc:sldLayoutMkLst>
            <pc:docMk/>
            <pc:sldMasterMk cId="400194797" sldId="2147483992"/>
            <pc:sldLayoutMk cId="2506224404" sldId="2147483997"/>
          </pc:sldLayoutMkLst>
        </pc:sldLayoutChg>
        <pc:sldLayoutChg chg="del">
          <pc:chgData name="Katerine Schifino" userId="37bb67de-9fcf-4611-888c-7e5b58184a2a" providerId="ADAL" clId="{4F15E9D9-21E8-4A3F-AF7E-CE671A05D286}" dt="2022-05-04T17:29:55.892" v="214" actId="2696"/>
          <pc:sldLayoutMkLst>
            <pc:docMk/>
            <pc:sldMasterMk cId="400194797" sldId="2147483992"/>
            <pc:sldLayoutMk cId="884693623" sldId="2147483999"/>
          </pc:sldLayoutMkLst>
        </pc:sldLayoutChg>
        <pc:sldLayoutChg chg="del">
          <pc:chgData name="Katerine Schifino" userId="37bb67de-9fcf-4611-888c-7e5b58184a2a" providerId="ADAL" clId="{4F15E9D9-21E8-4A3F-AF7E-CE671A05D286}" dt="2022-05-04T17:29:56.979" v="215" actId="2696"/>
          <pc:sldLayoutMkLst>
            <pc:docMk/>
            <pc:sldMasterMk cId="400194797" sldId="2147483992"/>
            <pc:sldLayoutMk cId="966246756" sldId="2147484000"/>
          </pc:sldLayoutMkLst>
        </pc:sldLayoutChg>
        <pc:sldLayoutChg chg="del">
          <pc:chgData name="Katerine Schifino" userId="37bb67de-9fcf-4611-888c-7e5b58184a2a" providerId="ADAL" clId="{4F15E9D9-21E8-4A3F-AF7E-CE671A05D286}" dt="2022-05-04T17:30:00.479" v="216" actId="2696"/>
          <pc:sldLayoutMkLst>
            <pc:docMk/>
            <pc:sldMasterMk cId="400194797" sldId="2147483992"/>
            <pc:sldLayoutMk cId="1365440289" sldId="2147484002"/>
          </pc:sldLayoutMkLst>
        </pc:sldLayoutChg>
      </pc:sldMasterChg>
      <pc:sldMasterChg chg="modSldLayout">
        <pc:chgData name="Katerine Schifino" userId="37bb67de-9fcf-4611-888c-7e5b58184a2a" providerId="ADAL" clId="{4F15E9D9-21E8-4A3F-AF7E-CE671A05D286}" dt="2022-05-04T17:29:21.428" v="198"/>
        <pc:sldMasterMkLst>
          <pc:docMk/>
          <pc:sldMasterMk cId="3166221672" sldId="2147484003"/>
        </pc:sldMasterMkLst>
        <pc:sldLayoutChg chg="addSp delSp modSp mod">
          <pc:chgData name="Katerine Schifino" userId="37bb67de-9fcf-4611-888c-7e5b58184a2a" providerId="ADAL" clId="{4F15E9D9-21E8-4A3F-AF7E-CE671A05D286}" dt="2022-05-04T17:29:21.428" v="198"/>
          <pc:sldLayoutMkLst>
            <pc:docMk/>
            <pc:sldMasterMk cId="3166221672" sldId="2147484003"/>
            <pc:sldLayoutMk cId="320025418" sldId="2147484013"/>
          </pc:sldLayoutMkLst>
          <pc:picChg chg="add mod">
            <ac:chgData name="Katerine Schifino" userId="37bb67de-9fcf-4611-888c-7e5b58184a2a" providerId="ADAL" clId="{4F15E9D9-21E8-4A3F-AF7E-CE671A05D286}" dt="2022-05-04T17:29:21.428" v="198"/>
            <ac:picMkLst>
              <pc:docMk/>
              <pc:sldMasterMk cId="3166221672" sldId="2147484003"/>
              <pc:sldLayoutMk cId="320025418" sldId="2147484013"/>
              <ac:picMk id="3" creationId="{181BB1EA-254C-4FB0-8FEA-118E40926444}"/>
            </ac:picMkLst>
          </pc:picChg>
          <pc:picChg chg="del">
            <ac:chgData name="Katerine Schifino" userId="37bb67de-9fcf-4611-888c-7e5b58184a2a" providerId="ADAL" clId="{4F15E9D9-21E8-4A3F-AF7E-CE671A05D286}" dt="2022-05-04T17:29:20.713" v="197" actId="478"/>
            <ac:picMkLst>
              <pc:docMk/>
              <pc:sldMasterMk cId="3166221672" sldId="2147484003"/>
              <pc:sldLayoutMk cId="320025418" sldId="2147484013"/>
              <ac:picMk id="4" creationId="{89037011-340B-4BAD-A1B2-4E561233DAD4}"/>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3E4BD6-E97A-46A4-AA30-568852B539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a:extLst>
              <a:ext uri="{FF2B5EF4-FFF2-40B4-BE49-F238E27FC236}">
                <a16:creationId xmlns:a16="http://schemas.microsoft.com/office/drawing/2014/main" id="{58774AE6-0DA8-408F-8134-DDABC2EE87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287E9E-D2F8-4C1C-BC9F-E2CABAE66FE1}" type="datetimeFigureOut">
              <a:rPr lang="es-ES_tradnl" smtClean="0"/>
              <a:t>06/05/2022</a:t>
            </a:fld>
            <a:endParaRPr lang="es-ES_tradnl"/>
          </a:p>
        </p:txBody>
      </p:sp>
      <p:sp>
        <p:nvSpPr>
          <p:cNvPr id="4" name="Footer Placeholder 3">
            <a:extLst>
              <a:ext uri="{FF2B5EF4-FFF2-40B4-BE49-F238E27FC236}">
                <a16:creationId xmlns:a16="http://schemas.microsoft.com/office/drawing/2014/main" id="{1BDC6ADC-9CF6-47F3-86B4-4F7930AEF6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Slide Number Placeholder 4">
            <a:extLst>
              <a:ext uri="{FF2B5EF4-FFF2-40B4-BE49-F238E27FC236}">
                <a16:creationId xmlns:a16="http://schemas.microsoft.com/office/drawing/2014/main" id="{EF5CB9E5-1AC4-4BEF-9A42-4B32FD446B4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A63E78-60CA-441E-BA25-D241C8EDB6AE}" type="slidenum">
              <a:rPr lang="es-ES_tradnl" smtClean="0"/>
              <a:t>‹#›</a:t>
            </a:fld>
            <a:endParaRPr lang="es-ES_tradnl"/>
          </a:p>
        </p:txBody>
      </p:sp>
    </p:spTree>
    <p:extLst>
      <p:ext uri="{BB962C8B-B14F-4D97-AF65-F5344CB8AC3E}">
        <p14:creationId xmlns:p14="http://schemas.microsoft.com/office/powerpoint/2010/main" val="3557631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72FAD-8778-405C-8921-79F3C25589D4}" type="datetimeFigureOut">
              <a:rPr lang="es-MX" smtClean="0"/>
              <a:t>06/05/2022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325E69-1CAA-46A9-A4D5-F2855D38AA5E}" type="slidenum">
              <a:rPr lang="es-MX" smtClean="0"/>
              <a:t>‹#›</a:t>
            </a:fld>
            <a:endParaRPr lang="es-MX"/>
          </a:p>
        </p:txBody>
      </p:sp>
    </p:spTree>
    <p:extLst>
      <p:ext uri="{BB962C8B-B14F-4D97-AF65-F5344CB8AC3E}">
        <p14:creationId xmlns:p14="http://schemas.microsoft.com/office/powerpoint/2010/main" val="385930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325E69-1CAA-46A9-A4D5-F2855D38AA5E}" type="slidenum">
              <a:rPr kumimoji="0" lang="es-MX"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s-MX"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4434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2</a:t>
            </a:fld>
            <a:endParaRPr lang="es-MX"/>
          </a:p>
        </p:txBody>
      </p:sp>
    </p:spTree>
    <p:extLst>
      <p:ext uri="{BB962C8B-B14F-4D97-AF65-F5344CB8AC3E}">
        <p14:creationId xmlns:p14="http://schemas.microsoft.com/office/powerpoint/2010/main" val="1252302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3</a:t>
            </a:fld>
            <a:endParaRPr lang="es-MX"/>
          </a:p>
        </p:txBody>
      </p:sp>
    </p:spTree>
    <p:extLst>
      <p:ext uri="{BB962C8B-B14F-4D97-AF65-F5344CB8AC3E}">
        <p14:creationId xmlns:p14="http://schemas.microsoft.com/office/powerpoint/2010/main" val="872782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4</a:t>
            </a:fld>
            <a:endParaRPr lang="es-MX"/>
          </a:p>
        </p:txBody>
      </p:sp>
    </p:spTree>
    <p:extLst>
      <p:ext uri="{BB962C8B-B14F-4D97-AF65-F5344CB8AC3E}">
        <p14:creationId xmlns:p14="http://schemas.microsoft.com/office/powerpoint/2010/main" val="3155056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5</a:t>
            </a:fld>
            <a:endParaRPr lang="es-MX"/>
          </a:p>
        </p:txBody>
      </p:sp>
    </p:spTree>
    <p:extLst>
      <p:ext uri="{BB962C8B-B14F-4D97-AF65-F5344CB8AC3E}">
        <p14:creationId xmlns:p14="http://schemas.microsoft.com/office/powerpoint/2010/main" val="1061682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6</a:t>
            </a:fld>
            <a:endParaRPr lang="es-MX"/>
          </a:p>
        </p:txBody>
      </p:sp>
    </p:spTree>
    <p:extLst>
      <p:ext uri="{BB962C8B-B14F-4D97-AF65-F5344CB8AC3E}">
        <p14:creationId xmlns:p14="http://schemas.microsoft.com/office/powerpoint/2010/main" val="3550080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7</a:t>
            </a:fld>
            <a:endParaRPr lang="es-MX"/>
          </a:p>
        </p:txBody>
      </p:sp>
    </p:spTree>
    <p:extLst>
      <p:ext uri="{BB962C8B-B14F-4D97-AF65-F5344CB8AC3E}">
        <p14:creationId xmlns:p14="http://schemas.microsoft.com/office/powerpoint/2010/main" val="4190617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325E69-1CAA-46A9-A4D5-F2855D38AA5E}" type="slidenum">
              <a:rPr kumimoji="0" lang="es-MX"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MX"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861908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Standard slide_Quotes">
    <p:spTree>
      <p:nvGrpSpPr>
        <p:cNvPr id="1" name=""/>
        <p:cNvGrpSpPr/>
        <p:nvPr/>
      </p:nvGrpSpPr>
      <p:grpSpPr>
        <a:xfrm>
          <a:off x="0" y="0"/>
          <a:ext cx="0" cy="0"/>
          <a:chOff x="0" y="0"/>
          <a:chExt cx="0" cy="0"/>
        </a:xfrm>
      </p:grpSpPr>
      <p:sp>
        <p:nvSpPr>
          <p:cNvPr id="4" name="Text Placeholder 6">
            <a:extLst>
              <a:ext uri="{FF2B5EF4-FFF2-40B4-BE49-F238E27FC236}">
                <a16:creationId xmlns:a16="http://schemas.microsoft.com/office/drawing/2014/main" id="{E28D7EA5-A532-4D8B-9984-8F3D1FEA98DB}"/>
              </a:ext>
            </a:extLst>
          </p:cNvPr>
          <p:cNvSpPr>
            <a:spLocks noGrp="1"/>
          </p:cNvSpPr>
          <p:nvPr>
            <p:ph type="body" sz="quarter" idx="10"/>
          </p:nvPr>
        </p:nvSpPr>
        <p:spPr>
          <a:xfrm>
            <a:off x="3451378" y="2060235"/>
            <a:ext cx="5289245" cy="3025522"/>
          </a:xfrm>
        </p:spPr>
        <p:txBody>
          <a:bodyPr lIns="0" tIns="0" rIns="0" bIns="0">
            <a:noAutofit/>
          </a:bodyPr>
          <a:lstStyle>
            <a:lvl1pPr marL="0" indent="0" algn="ctr">
              <a:buNone/>
              <a:defRPr lang="en-US" sz="2799" dirty="0" smtClean="0">
                <a:latin typeface="Georgia" panose="02040502050405020303" pitchFamily="18" charset="0"/>
              </a:defRPr>
            </a:lvl1pPr>
          </a:lstStyle>
          <a:p>
            <a:pPr marL="356438" lvl="0" indent="-356438" algn="ctr">
              <a:spcBef>
                <a:spcPts val="0"/>
              </a:spcBef>
            </a:pPr>
            <a:r>
              <a:rPr lang="en-US"/>
              <a:t>Edit Master text styles</a:t>
            </a:r>
          </a:p>
        </p:txBody>
      </p:sp>
      <p:sp>
        <p:nvSpPr>
          <p:cNvPr id="5" name="Text Placeholder 6">
            <a:extLst>
              <a:ext uri="{FF2B5EF4-FFF2-40B4-BE49-F238E27FC236}">
                <a16:creationId xmlns:a16="http://schemas.microsoft.com/office/drawing/2014/main" id="{9F9B9C3C-16F2-40B2-A460-0480520ECF89}"/>
              </a:ext>
            </a:extLst>
          </p:cNvPr>
          <p:cNvSpPr>
            <a:spLocks noGrp="1"/>
          </p:cNvSpPr>
          <p:nvPr>
            <p:ph type="body" sz="quarter" idx="11" hasCustomPrompt="1"/>
          </p:nvPr>
        </p:nvSpPr>
        <p:spPr>
          <a:xfrm>
            <a:off x="3451378" y="5506678"/>
            <a:ext cx="5289245" cy="316838"/>
          </a:xfrm>
        </p:spPr>
        <p:txBody>
          <a:bodyPr lIns="0" tIns="0" rIns="0" bIns="0">
            <a:noAutofit/>
          </a:bodyPr>
          <a:lstStyle>
            <a:lvl1pPr marL="0" indent="0" algn="ctr">
              <a:buNone/>
              <a:defRPr lang="en-US" sz="1599" dirty="0" smtClean="0">
                <a:solidFill>
                  <a:srgbClr val="2E2E38"/>
                </a:solidFill>
                <a:latin typeface="+mn-lt"/>
              </a:defRPr>
            </a:lvl1pPr>
          </a:lstStyle>
          <a:p>
            <a:pPr marL="356438" lvl="0" indent="-356438" algn="ctr">
              <a:spcBef>
                <a:spcPts val="0"/>
              </a:spcBef>
              <a:spcAft>
                <a:spcPts val="600"/>
              </a:spcAft>
            </a:pPr>
            <a:r>
              <a:rPr lang="en-US"/>
              <a:t>Name Surname</a:t>
            </a:r>
          </a:p>
        </p:txBody>
      </p:sp>
      <p:sp>
        <p:nvSpPr>
          <p:cNvPr id="6" name="Text Placeholder 6">
            <a:extLst>
              <a:ext uri="{FF2B5EF4-FFF2-40B4-BE49-F238E27FC236}">
                <a16:creationId xmlns:a16="http://schemas.microsoft.com/office/drawing/2014/main" id="{8E04541C-CC5D-4455-8271-73223AE0A881}"/>
              </a:ext>
            </a:extLst>
          </p:cNvPr>
          <p:cNvSpPr>
            <a:spLocks noGrp="1"/>
          </p:cNvSpPr>
          <p:nvPr>
            <p:ph type="body" sz="quarter" idx="12" hasCustomPrompt="1"/>
          </p:nvPr>
        </p:nvSpPr>
        <p:spPr>
          <a:xfrm>
            <a:off x="3451378" y="5818717"/>
            <a:ext cx="5289245" cy="316838"/>
          </a:xfrm>
        </p:spPr>
        <p:txBody>
          <a:bodyPr vert="horz" lIns="0" tIns="0" rIns="0" bIns="0" rtlCol="0" anchor="t" anchorCtr="0">
            <a:noAutofit/>
          </a:bodyPr>
          <a:lstStyle>
            <a:lvl1pPr marL="0" indent="0" algn="ctr">
              <a:buNone/>
              <a:defRPr lang="en-US" sz="1599" dirty="0" smtClean="0">
                <a:solidFill>
                  <a:srgbClr val="2E2E38"/>
                </a:solidFill>
                <a:latin typeface="+mn-lt"/>
              </a:defRPr>
            </a:lvl1pPr>
          </a:lstStyle>
          <a:p>
            <a:pPr marL="356438" lvl="0" indent="-356438" algn="ctr">
              <a:spcBef>
                <a:spcPts val="0"/>
              </a:spcBef>
              <a:spcAft>
                <a:spcPts val="600"/>
              </a:spcAft>
            </a:pPr>
            <a:r>
              <a:rPr lang="en-US"/>
              <a:t>Job Title</a:t>
            </a:r>
          </a:p>
        </p:txBody>
      </p:sp>
      <p:sp>
        <p:nvSpPr>
          <p:cNvPr id="9" name="Text Placeholder 11">
            <a:extLst>
              <a:ext uri="{FF2B5EF4-FFF2-40B4-BE49-F238E27FC236}">
                <a16:creationId xmlns:a16="http://schemas.microsoft.com/office/drawing/2014/main" id="{FBD672D3-B116-471A-8511-D80D5D920D93}"/>
              </a:ext>
            </a:extLst>
          </p:cNvPr>
          <p:cNvSpPr txBox="1">
            <a:spLocks/>
          </p:cNvSpPr>
          <p:nvPr userDrawn="1"/>
        </p:nvSpPr>
        <p:spPr>
          <a:xfrm>
            <a:off x="4927415" y="979788"/>
            <a:ext cx="2337171" cy="882687"/>
          </a:xfrm>
          <a:prstGeom prst="rect">
            <a:avLst/>
          </a:prstGeom>
        </p:spPr>
        <p:txBody>
          <a:bodyPr lIns="0" tIns="0" rIns="0" bIns="0">
            <a:noAutofit/>
          </a:bodyPr>
          <a:lstStyle>
            <a:lvl1pPr marL="356616" indent="-356616" algn="l" defTabSz="914400" rtl="0" eaLnBrk="1" latinLnBrk="0" hangingPunct="1">
              <a:spcBef>
                <a:spcPct val="20000"/>
              </a:spcBef>
              <a:buClr>
                <a:schemeClr val="tx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tx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tx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1194">
                <a:solidFill>
                  <a:srgbClr val="EA3A55"/>
                </a:solidFill>
                <a:latin typeface="Georgia" panose="02040502050405020303" pitchFamily="18" charset="0"/>
              </a:rPr>
              <a:t>“ </a:t>
            </a:r>
          </a:p>
        </p:txBody>
      </p:sp>
      <p:pic>
        <p:nvPicPr>
          <p:cNvPr id="7" name="Imagen 3">
            <a:extLst>
              <a:ext uri="{FF2B5EF4-FFF2-40B4-BE49-F238E27FC236}">
                <a16:creationId xmlns:a16="http://schemas.microsoft.com/office/drawing/2014/main" id="{F7BDF383-A4AF-4127-893C-06816FEEF435}"/>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258458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Empt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5B34AE16-8082-4E8F-A152-7D608DAFC3CE}"/>
              </a:ext>
            </a:extLst>
          </p:cNvPr>
          <p:cNvCxnSpPr>
            <a:cxnSpLocks/>
          </p:cNvCxnSpPr>
          <p:nvPr userDrawn="1"/>
        </p:nvCxnSpPr>
        <p:spPr>
          <a:xfrm>
            <a:off x="1290587" y="1233035"/>
            <a:ext cx="716039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pic>
        <p:nvPicPr>
          <p:cNvPr id="4" name="Imagen 3">
            <a:extLst>
              <a:ext uri="{FF2B5EF4-FFF2-40B4-BE49-F238E27FC236}">
                <a16:creationId xmlns:a16="http://schemas.microsoft.com/office/drawing/2014/main" id="{CBEBEBD2-A40C-4031-BF92-8C13A680531A}"/>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114279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5935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 0 All Whi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D122A6A-E87D-4B92-904F-81FA3E9576D6}"/>
              </a:ext>
            </a:extLst>
          </p:cNvPr>
          <p:cNvSpPr/>
          <p:nvPr userDrawn="1"/>
        </p:nvSpPr>
        <p:spPr>
          <a:xfrm>
            <a:off x="1269186" y="1135976"/>
            <a:ext cx="9541689" cy="5173134"/>
          </a:xfrm>
          <a:custGeom>
            <a:avLst/>
            <a:gdLst>
              <a:gd name="connsiteX0" fmla="*/ 0 w 9208607"/>
              <a:gd name="connsiteY0" fmla="*/ 0 h 5173134"/>
              <a:gd name="connsiteX1" fmla="*/ 9208607 w 9208607"/>
              <a:gd name="connsiteY1" fmla="*/ 0 h 5173134"/>
              <a:gd name="connsiteX2" fmla="*/ 9208607 w 9208607"/>
              <a:gd name="connsiteY2" fmla="*/ 5173134 h 5173134"/>
              <a:gd name="connsiteX3" fmla="*/ 0 w 9208607"/>
              <a:gd name="connsiteY3" fmla="*/ 5173134 h 5173134"/>
              <a:gd name="connsiteX4" fmla="*/ 0 w 9208607"/>
              <a:gd name="connsiteY4" fmla="*/ 0 h 5173134"/>
              <a:gd name="connsiteX0" fmla="*/ 0 w 9208607"/>
              <a:gd name="connsiteY0" fmla="*/ 0 h 5173134"/>
              <a:gd name="connsiteX1" fmla="*/ 9208607 w 9208607"/>
              <a:gd name="connsiteY1" fmla="*/ 0 h 5173134"/>
              <a:gd name="connsiteX2" fmla="*/ 9208607 w 9208607"/>
              <a:gd name="connsiteY2" fmla="*/ 3589867 h 5173134"/>
              <a:gd name="connsiteX3" fmla="*/ 0 w 9208607"/>
              <a:gd name="connsiteY3" fmla="*/ 5173134 h 5173134"/>
              <a:gd name="connsiteX4" fmla="*/ 0 w 9208607"/>
              <a:gd name="connsiteY4" fmla="*/ 0 h 5173134"/>
              <a:gd name="connsiteX0" fmla="*/ 0 w 9208607"/>
              <a:gd name="connsiteY0" fmla="*/ 0 h 5173134"/>
              <a:gd name="connsiteX1" fmla="*/ 9208607 w 9208607"/>
              <a:gd name="connsiteY1" fmla="*/ 0 h 5173134"/>
              <a:gd name="connsiteX2" fmla="*/ 9200140 w 9208607"/>
              <a:gd name="connsiteY2" fmla="*/ 3716867 h 5173134"/>
              <a:gd name="connsiteX3" fmla="*/ 0 w 9208607"/>
              <a:gd name="connsiteY3" fmla="*/ 5173134 h 5173134"/>
              <a:gd name="connsiteX4" fmla="*/ 0 w 9208607"/>
              <a:gd name="connsiteY4" fmla="*/ 0 h 5173134"/>
              <a:gd name="connsiteX0" fmla="*/ 0 w 9209421"/>
              <a:gd name="connsiteY0" fmla="*/ 0 h 5173134"/>
              <a:gd name="connsiteX1" fmla="*/ 9208607 w 9209421"/>
              <a:gd name="connsiteY1" fmla="*/ 0 h 5173134"/>
              <a:gd name="connsiteX2" fmla="*/ 9208607 w 9209421"/>
              <a:gd name="connsiteY2" fmla="*/ 3759201 h 5173134"/>
              <a:gd name="connsiteX3" fmla="*/ 0 w 9209421"/>
              <a:gd name="connsiteY3" fmla="*/ 5173134 h 5173134"/>
              <a:gd name="connsiteX4" fmla="*/ 0 w 9209421"/>
              <a:gd name="connsiteY4" fmla="*/ 0 h 51731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09421" h="5173134">
                <a:moveTo>
                  <a:pt x="0" y="0"/>
                </a:moveTo>
                <a:lnTo>
                  <a:pt x="9208607" y="0"/>
                </a:lnTo>
                <a:cubicBezTo>
                  <a:pt x="9205785" y="1238956"/>
                  <a:pt x="9211429" y="2520245"/>
                  <a:pt x="9208607" y="3759201"/>
                </a:cubicBezTo>
                <a:lnTo>
                  <a:pt x="0" y="5173134"/>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Imagen 3">
            <a:extLst>
              <a:ext uri="{FF2B5EF4-FFF2-40B4-BE49-F238E27FC236}">
                <a16:creationId xmlns:a16="http://schemas.microsoft.com/office/drawing/2014/main" id="{72AE7738-0BA8-4838-84C0-C04E49FE52E3}"/>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560737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 0 All White">
    <p:spTree>
      <p:nvGrpSpPr>
        <p:cNvPr id="1" name=""/>
        <p:cNvGrpSpPr/>
        <p:nvPr/>
      </p:nvGrpSpPr>
      <p:grpSpPr>
        <a:xfrm>
          <a:off x="0" y="0"/>
          <a:ext cx="0" cy="0"/>
          <a:chOff x="0" y="0"/>
          <a:chExt cx="0" cy="0"/>
        </a:xfrm>
      </p:grpSpPr>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1192118"/>
            <a:ext cx="0" cy="356260"/>
          </a:xfrm>
          <a:prstGeom prst="line">
            <a:avLst/>
          </a:prstGeom>
          <a:noFill/>
          <a:ln w="76200" cap="flat" cmpd="sng" algn="ctr">
            <a:solidFill>
              <a:srgbClr val="EA3A55"/>
            </a:solidFill>
            <a:prstDash val="solid"/>
            <a:miter lim="800000"/>
          </a:ln>
          <a:effectLst/>
        </p:spPr>
      </p:cxnSp>
      <p:pic>
        <p:nvPicPr>
          <p:cNvPr id="4" name="Imagen 3">
            <a:extLst>
              <a:ext uri="{FF2B5EF4-FFF2-40B4-BE49-F238E27FC236}">
                <a16:creationId xmlns:a16="http://schemas.microsoft.com/office/drawing/2014/main" id="{52DE99E4-5E24-4E4E-B329-714AD89D6067}"/>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144607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 0 All White">
    <p:spTree>
      <p:nvGrpSpPr>
        <p:cNvPr id="1" name=""/>
        <p:cNvGrpSpPr/>
        <p:nvPr/>
      </p:nvGrpSpPr>
      <p:grpSpPr>
        <a:xfrm>
          <a:off x="0" y="0"/>
          <a:ext cx="0" cy="0"/>
          <a:chOff x="0" y="0"/>
          <a:chExt cx="0" cy="0"/>
        </a:xfrm>
      </p:grpSpPr>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220568"/>
            <a:ext cx="0" cy="356260"/>
          </a:xfrm>
          <a:prstGeom prst="line">
            <a:avLst/>
          </a:prstGeom>
          <a:noFill/>
          <a:ln w="76200" cap="flat" cmpd="sng" algn="ctr">
            <a:solidFill>
              <a:srgbClr val="EA3A55"/>
            </a:solidFill>
            <a:prstDash val="solid"/>
            <a:miter lim="800000"/>
          </a:ln>
          <a:effectLst/>
        </p:spPr>
      </p:cxnSp>
      <p:pic>
        <p:nvPicPr>
          <p:cNvPr id="4" name="Imagen 3">
            <a:extLst>
              <a:ext uri="{FF2B5EF4-FFF2-40B4-BE49-F238E27FC236}">
                <a16:creationId xmlns:a16="http://schemas.microsoft.com/office/drawing/2014/main" id="{7195785D-23CB-403A-B907-D6B683CF109B}"/>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213492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 0 All White">
    <p:spTree>
      <p:nvGrpSpPr>
        <p:cNvPr id="1" name=""/>
        <p:cNvGrpSpPr/>
        <p:nvPr/>
      </p:nvGrpSpPr>
      <p:grpSpPr>
        <a:xfrm>
          <a:off x="0" y="0"/>
          <a:ext cx="0" cy="0"/>
          <a:chOff x="0" y="0"/>
          <a:chExt cx="0" cy="0"/>
        </a:xfrm>
      </p:grpSpPr>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1577130"/>
            <a:ext cx="0" cy="356260"/>
          </a:xfrm>
          <a:prstGeom prst="line">
            <a:avLst/>
          </a:prstGeom>
          <a:noFill/>
          <a:ln w="76200" cap="flat" cmpd="sng" algn="ctr">
            <a:solidFill>
              <a:srgbClr val="EA3A55"/>
            </a:solidFill>
            <a:prstDash val="solid"/>
            <a:miter lim="800000"/>
          </a:ln>
          <a:effectLst/>
        </p:spPr>
      </p:cxnSp>
      <p:pic>
        <p:nvPicPr>
          <p:cNvPr id="4" name="Imagen 3">
            <a:extLst>
              <a:ext uri="{FF2B5EF4-FFF2-40B4-BE49-F238E27FC236}">
                <a16:creationId xmlns:a16="http://schemas.microsoft.com/office/drawing/2014/main" id="{024F3AE3-6AAF-4040-B1E9-378F80C38BEB}"/>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345706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 0 All White">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6C8A5BF-3BA0-4BD8-8764-775AE9C153AC}"/>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spTree>
    <p:extLst>
      <p:ext uri="{BB962C8B-B14F-4D97-AF65-F5344CB8AC3E}">
        <p14:creationId xmlns:p14="http://schemas.microsoft.com/office/powerpoint/2010/main" val="275941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_ 0 All White">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4D16436-264F-4351-AD6B-1D2232DAB85C}"/>
              </a:ext>
            </a:extLst>
          </p:cNvPr>
          <p:cNvPicPr>
            <a:picLocks noChangeAspect="1"/>
          </p:cNvPicPr>
          <p:nvPr userDrawn="1"/>
        </p:nvPicPr>
        <p:blipFill>
          <a:blip r:embed="rId2">
            <a:duotone>
              <a:prstClr val="black"/>
              <a:srgbClr val="EA3A55">
                <a:tint val="45000"/>
                <a:satMod val="400000"/>
              </a:srgb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509884" y="141471"/>
            <a:ext cx="1502833" cy="376285"/>
          </a:xfrm>
          <a:prstGeom prst="rect">
            <a:avLst/>
          </a:prstGeom>
        </p:spPr>
      </p:pic>
      <p:pic>
        <p:nvPicPr>
          <p:cNvPr id="8" name="Picture 4">
            <a:extLst>
              <a:ext uri="{FF2B5EF4-FFF2-40B4-BE49-F238E27FC236}">
                <a16:creationId xmlns:a16="http://schemas.microsoft.com/office/drawing/2014/main" id="{B4EA689D-80F7-4CD1-B2F1-CAEA0F17213D}"/>
              </a:ext>
            </a:extLst>
          </p:cNvPr>
          <p:cNvPicPr>
            <a:picLocks noChangeAspect="1" noChangeArrowheads="1"/>
          </p:cNvPicPr>
          <p:nvPr userDrawn="1"/>
        </p:nvPicPr>
        <p:blipFill>
          <a:blip r:embed="rId4">
            <a:alphaModFix amt="4000"/>
            <a:extLst>
              <a:ext uri="{28A0092B-C50C-407E-A947-70E740481C1C}">
                <a14:useLocalDpi xmlns:a14="http://schemas.microsoft.com/office/drawing/2010/main" val="0"/>
              </a:ext>
            </a:extLst>
          </a:blip>
          <a:srcRect/>
          <a:stretch>
            <a:fillRect/>
          </a:stretch>
        </p:blipFill>
        <p:spPr bwMode="auto">
          <a:xfrm>
            <a:off x="3102544" y="0"/>
            <a:ext cx="4876800" cy="4876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a:extLst>
              <a:ext uri="{FF2B5EF4-FFF2-40B4-BE49-F238E27FC236}">
                <a16:creationId xmlns:a16="http://schemas.microsoft.com/office/drawing/2014/main" id="{C76B4DBF-9FB2-49CD-9916-3E041CA5728D}"/>
              </a:ext>
            </a:extLst>
          </p:cNvPr>
          <p:cNvPicPr>
            <a:picLocks noChangeAspect="1" noChangeArrowheads="1"/>
          </p:cNvPicPr>
          <p:nvPr userDrawn="1"/>
        </p:nvPicPr>
        <p:blipFill rotWithShape="1">
          <a:blip r:embed="rId4">
            <a:alphaModFix amt="4000"/>
            <a:extLst>
              <a:ext uri="{28A0092B-C50C-407E-A947-70E740481C1C}">
                <a14:useLocalDpi xmlns:a14="http://schemas.microsoft.com/office/drawing/2010/main" val="0"/>
              </a:ext>
            </a:extLst>
          </a:blip>
          <a:srcRect l="29671"/>
          <a:stretch/>
        </p:blipFill>
        <p:spPr bwMode="auto">
          <a:xfrm>
            <a:off x="-1" y="0"/>
            <a:ext cx="3429803" cy="4876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a:extLst>
              <a:ext uri="{FF2B5EF4-FFF2-40B4-BE49-F238E27FC236}">
                <a16:creationId xmlns:a16="http://schemas.microsoft.com/office/drawing/2014/main" id="{8373B186-8D07-4B83-86BE-C88123E30371}"/>
              </a:ext>
            </a:extLst>
          </p:cNvPr>
          <p:cNvPicPr>
            <a:picLocks noChangeAspect="1" noChangeArrowheads="1"/>
          </p:cNvPicPr>
          <p:nvPr userDrawn="1"/>
        </p:nvPicPr>
        <p:blipFill rotWithShape="1">
          <a:blip r:embed="rId4">
            <a:alphaModFix amt="4000"/>
            <a:extLst>
              <a:ext uri="{28A0092B-C50C-407E-A947-70E740481C1C}">
                <a14:useLocalDpi xmlns:a14="http://schemas.microsoft.com/office/drawing/2010/main" val="0"/>
              </a:ext>
            </a:extLst>
          </a:blip>
          <a:srcRect r="13619"/>
          <a:stretch/>
        </p:blipFill>
        <p:spPr bwMode="auto">
          <a:xfrm>
            <a:off x="7979344" y="0"/>
            <a:ext cx="4212656" cy="4876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a:extLst>
              <a:ext uri="{FF2B5EF4-FFF2-40B4-BE49-F238E27FC236}">
                <a16:creationId xmlns:a16="http://schemas.microsoft.com/office/drawing/2014/main" id="{8D6260DF-65BA-4B8E-93B3-CC06118EA2D9}"/>
              </a:ext>
            </a:extLst>
          </p:cNvPr>
          <p:cNvPicPr>
            <a:picLocks noChangeAspect="1" noChangeArrowheads="1"/>
          </p:cNvPicPr>
          <p:nvPr userDrawn="1"/>
        </p:nvPicPr>
        <p:blipFill rotWithShape="1">
          <a:blip r:embed="rId4">
            <a:alphaModFix amt="4000"/>
            <a:extLst>
              <a:ext uri="{28A0092B-C50C-407E-A947-70E740481C1C}">
                <a14:useLocalDpi xmlns:a14="http://schemas.microsoft.com/office/drawing/2010/main" val="0"/>
              </a:ext>
            </a:extLst>
          </a:blip>
          <a:srcRect b="55989"/>
          <a:stretch/>
        </p:blipFill>
        <p:spPr bwMode="auto">
          <a:xfrm>
            <a:off x="-1" y="4711700"/>
            <a:ext cx="4876800" cy="21463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5B9A083B-30D6-405F-8D76-C6762C4D1BDA}"/>
              </a:ext>
            </a:extLst>
          </p:cNvPr>
          <p:cNvPicPr>
            <a:picLocks noChangeAspect="1" noChangeArrowheads="1"/>
          </p:cNvPicPr>
          <p:nvPr userDrawn="1"/>
        </p:nvPicPr>
        <p:blipFill rotWithShape="1">
          <a:blip r:embed="rId4">
            <a:alphaModFix amt="4000"/>
            <a:extLst>
              <a:ext uri="{28A0092B-C50C-407E-A947-70E740481C1C}">
                <a14:useLocalDpi xmlns:a14="http://schemas.microsoft.com/office/drawing/2010/main" val="0"/>
              </a:ext>
            </a:extLst>
          </a:blip>
          <a:srcRect l="535" t="41448" r="-535" b="14541"/>
          <a:stretch/>
        </p:blipFill>
        <p:spPr bwMode="auto">
          <a:xfrm>
            <a:off x="4876799" y="4876800"/>
            <a:ext cx="4876800" cy="21463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0D8FEBFE-B555-4112-981D-BB471C6AA659}"/>
              </a:ext>
            </a:extLst>
          </p:cNvPr>
          <p:cNvPicPr>
            <a:picLocks noChangeAspect="1" noChangeArrowheads="1"/>
          </p:cNvPicPr>
          <p:nvPr userDrawn="1"/>
        </p:nvPicPr>
        <p:blipFill rotWithShape="1">
          <a:blip r:embed="rId4">
            <a:alphaModFix amt="4000"/>
            <a:extLst>
              <a:ext uri="{28A0092B-C50C-407E-A947-70E740481C1C}">
                <a14:useLocalDpi xmlns:a14="http://schemas.microsoft.com/office/drawing/2010/main" val="0"/>
              </a:ext>
            </a:extLst>
          </a:blip>
          <a:srcRect r="53059" b="55989"/>
          <a:stretch/>
        </p:blipFill>
        <p:spPr bwMode="auto">
          <a:xfrm>
            <a:off x="9902791" y="4711700"/>
            <a:ext cx="2289209" cy="214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3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A281CDC-D1D4-4F04-9840-456D23352707}"/>
              </a:ext>
            </a:extLst>
          </p:cNvPr>
          <p:cNvGraphicFramePr>
            <a:graphicFrameLocks noChangeAspect="1"/>
          </p:cNvGraphicFramePr>
          <p:nvPr userDrawn="1">
            <p:custDataLst>
              <p:tags r:id="rId11"/>
            </p:custDataLst>
            <p:extLst>
              <p:ext uri="{D42A27DB-BD31-4B8C-83A1-F6EECF244321}">
                <p14:modId xmlns:p14="http://schemas.microsoft.com/office/powerpoint/2010/main" val="24567704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3" imgW="498" imgH="499" progId="TCLayout.ActiveDocument.1">
                  <p:embed/>
                </p:oleObj>
              </mc:Choice>
              <mc:Fallback>
                <p:oleObj name="think-cell Slide" r:id="rId13" imgW="498" imgH="499" progId="TCLayout.ActiveDocument.1">
                  <p:embed/>
                  <p:pic>
                    <p:nvPicPr>
                      <p:cNvPr id="5" name="Object 4" hidden="1">
                        <a:extLst>
                          <a:ext uri="{FF2B5EF4-FFF2-40B4-BE49-F238E27FC236}">
                            <a16:creationId xmlns:a16="http://schemas.microsoft.com/office/drawing/2014/main" id="{0A281CDC-D1D4-4F04-9840-456D23352707}"/>
                          </a:ext>
                        </a:extLst>
                      </p:cNvPr>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1BD1DB-0BED-4B26-9D4D-918AD44E57CF}"/>
              </a:ext>
            </a:extLst>
          </p:cNvPr>
          <p:cNvSpPr/>
          <p:nvPr userDrawn="1">
            <p:custDataLst>
              <p:tags r:id="rId12"/>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t" anchorCtr="0">
            <a:noAutofit/>
          </a:bodyPr>
          <a:lstStyle/>
          <a:p>
            <a:pPr marL="0" lvl="0" indent="0" algn="ctr"/>
            <a:endParaRPr lang="en-US" sz="2399" b="0" i="0" baseline="0">
              <a:solidFill>
                <a:schemeClr val="tx1"/>
              </a:solidFill>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le Placeholder 1"/>
          <p:cNvSpPr>
            <a:spLocks noGrp="1"/>
          </p:cNvSpPr>
          <p:nvPr>
            <p:ph type="title"/>
          </p:nvPr>
        </p:nvSpPr>
        <p:spPr>
          <a:xfrm>
            <a:off x="609601" y="294200"/>
            <a:ext cx="10972800" cy="59088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p:cNvSpPr>
            <a:spLocks noGrp="1"/>
          </p:cNvSpPr>
          <p:nvPr>
            <p:ph type="body" idx="1"/>
          </p:nvPr>
        </p:nvSpPr>
        <p:spPr>
          <a:xfrm>
            <a:off x="609601" y="1137920"/>
            <a:ext cx="10972800" cy="494792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23246918"/>
      </p:ext>
    </p:extLst>
  </p:cSld>
  <p:clrMap bg1="lt1" tx1="dk1" bg2="lt2" tx2="dk2" accent1="accent1" accent2="accent2" accent3="accent3" accent4="accent4" accent5="accent5" accent6="accent6" hlink="hlink" folHlink="folHlink"/>
  <p:sldLayoutIdLst>
    <p:sldLayoutId id="2147483699" r:id="rId1"/>
    <p:sldLayoutId id="2147483711" r:id="rId2"/>
    <p:sldLayoutId id="2147483985" r:id="rId3"/>
    <p:sldLayoutId id="2147483983" r:id="rId4"/>
    <p:sldLayoutId id="2147483986" r:id="rId5"/>
    <p:sldLayoutId id="2147483990" r:id="rId6"/>
    <p:sldLayoutId id="2147483989" r:id="rId7"/>
    <p:sldLayoutId id="2147483987" r:id="rId8"/>
    <p:sldLayoutId id="2147483991" r:id="rId9"/>
  </p:sldLayoutIdLst>
  <p:hf hdr="0"/>
  <p:txStyles>
    <p:titleStyle>
      <a:lvl1pPr algn="l" defTabSz="913943" rtl="0" eaLnBrk="1" latinLnBrk="0" hangingPunct="1">
        <a:lnSpc>
          <a:spcPct val="85000"/>
        </a:lnSpc>
        <a:spcBef>
          <a:spcPct val="0"/>
        </a:spcBef>
        <a:buNone/>
        <a:defRPr sz="2399" b="0" kern="1200">
          <a:solidFill>
            <a:schemeClr val="bg1"/>
          </a:solidFill>
          <a:latin typeface="EYInterstate Light" panose="02000506000000020004" pitchFamily="2" charset="0"/>
          <a:ea typeface="+mj-ea"/>
          <a:cs typeface="Arial" pitchFamily="34" charset="0"/>
        </a:defRPr>
      </a:lvl1pPr>
    </p:titleStyle>
    <p:bodyStyle>
      <a:lvl1pPr marL="356438" indent="-356438" algn="l" defTabSz="913943" rtl="0" eaLnBrk="1" latinLnBrk="0" hangingPunct="1">
        <a:spcBef>
          <a:spcPct val="20000"/>
        </a:spcBef>
        <a:buClr>
          <a:schemeClr val="tx2"/>
        </a:buClr>
        <a:buSzPct val="110000"/>
        <a:buFont typeface="EYInterstate Light" panose="02000506000000020004" pitchFamily="2" charset="0"/>
        <a:buChar char="•"/>
        <a:defRPr sz="1999" kern="1200">
          <a:solidFill>
            <a:schemeClr val="bg1"/>
          </a:solidFill>
          <a:latin typeface="EYInterstate Light" panose="02000506000000020004" pitchFamily="2" charset="0"/>
          <a:ea typeface="+mn-ea"/>
          <a:cs typeface="+mn-cs"/>
        </a:defRPr>
      </a:lvl1pPr>
      <a:lvl2pPr marL="712875" indent="-356438" algn="l" defTabSz="913943" rtl="0" eaLnBrk="1" latinLnBrk="0" hangingPunct="1">
        <a:spcBef>
          <a:spcPct val="20000"/>
        </a:spcBef>
        <a:buClr>
          <a:schemeClr val="tx2"/>
        </a:buClr>
        <a:buSzPct val="110000"/>
        <a:buFont typeface="EYInterstate Light" panose="02000506000000020004" pitchFamily="2" charset="0"/>
        <a:buChar char="•"/>
        <a:defRPr sz="1799" kern="1200">
          <a:solidFill>
            <a:schemeClr val="bg1"/>
          </a:solidFill>
          <a:latin typeface="EYInterstate Light" panose="02000506000000020004" pitchFamily="2" charset="0"/>
          <a:ea typeface="+mn-ea"/>
          <a:cs typeface="+mn-cs"/>
        </a:defRPr>
      </a:lvl2pPr>
      <a:lvl3pPr marL="1069313" indent="-356438" algn="l" defTabSz="913943" rtl="0" eaLnBrk="1" latinLnBrk="0" hangingPunct="1">
        <a:spcBef>
          <a:spcPct val="20000"/>
        </a:spcBef>
        <a:buClr>
          <a:schemeClr val="tx2"/>
        </a:buClr>
        <a:buSzPct val="110000"/>
        <a:buFont typeface="EYInterstate Light" panose="02000506000000020004" pitchFamily="2" charset="0"/>
        <a:buChar char="•"/>
        <a:defRPr sz="1599" kern="1200">
          <a:solidFill>
            <a:schemeClr val="bg1"/>
          </a:solidFill>
          <a:latin typeface="EYInterstate Light" panose="02000506000000020004" pitchFamily="2" charset="0"/>
          <a:ea typeface="+mn-ea"/>
          <a:cs typeface="+mn-cs"/>
        </a:defRPr>
      </a:lvl3pPr>
      <a:lvl4pPr marL="1425751" indent="-356438" algn="l" defTabSz="913943" rtl="0" eaLnBrk="1" latinLnBrk="0" hangingPunct="1">
        <a:spcBef>
          <a:spcPct val="20000"/>
        </a:spcBef>
        <a:buClr>
          <a:schemeClr val="tx2"/>
        </a:buClr>
        <a:buSzPct val="110000"/>
        <a:buFont typeface="EYInterstate Light" panose="02000506000000020004" pitchFamily="2" charset="0"/>
        <a:buChar char="•"/>
        <a:defRPr sz="1399" kern="1200">
          <a:solidFill>
            <a:schemeClr val="bg1"/>
          </a:solidFill>
          <a:latin typeface="EYInterstate Light" panose="02000506000000020004" pitchFamily="2" charset="0"/>
          <a:ea typeface="+mn-ea"/>
          <a:cs typeface="+mn-cs"/>
        </a:defRPr>
      </a:lvl4pPr>
      <a:lvl5pPr marL="1782188" indent="-356438" algn="l" defTabSz="913943" rtl="0" eaLnBrk="1" latinLnBrk="0" hangingPunct="1">
        <a:spcBef>
          <a:spcPct val="20000"/>
        </a:spcBef>
        <a:buClr>
          <a:schemeClr val="tx2"/>
        </a:buClr>
        <a:buSzPct val="110000"/>
        <a:buFont typeface="EYInterstate Light" panose="02000506000000020004" pitchFamily="2" charset="0"/>
        <a:buChar char="•"/>
        <a:defRPr sz="1199" kern="1200">
          <a:solidFill>
            <a:schemeClr val="bg1"/>
          </a:solidFill>
          <a:latin typeface="EYInterstate Light" panose="02000506000000020004" pitchFamily="2" charset="0"/>
          <a:ea typeface="+mn-ea"/>
          <a:cs typeface="+mn-cs"/>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943" rtl="0" eaLnBrk="1" latinLnBrk="0" hangingPunct="1">
        <a:defRPr sz="1799" kern="1200">
          <a:solidFill>
            <a:schemeClr val="tx1"/>
          </a:solidFill>
          <a:latin typeface="+mn-lt"/>
          <a:ea typeface="+mn-ea"/>
          <a:cs typeface="+mn-cs"/>
        </a:defRPr>
      </a:lvl1pPr>
      <a:lvl2pPr marL="456971" algn="l" defTabSz="913943" rtl="0" eaLnBrk="1" latinLnBrk="0" hangingPunct="1">
        <a:defRPr sz="1799" kern="1200">
          <a:solidFill>
            <a:schemeClr val="tx1"/>
          </a:solidFill>
          <a:latin typeface="+mn-lt"/>
          <a:ea typeface="+mn-ea"/>
          <a:cs typeface="+mn-cs"/>
        </a:defRPr>
      </a:lvl2pPr>
      <a:lvl3pPr marL="913943" algn="l" defTabSz="913943" rtl="0" eaLnBrk="1" latinLnBrk="0" hangingPunct="1">
        <a:defRPr sz="1799" kern="1200">
          <a:solidFill>
            <a:schemeClr val="tx1"/>
          </a:solidFill>
          <a:latin typeface="+mn-lt"/>
          <a:ea typeface="+mn-ea"/>
          <a:cs typeface="+mn-cs"/>
        </a:defRPr>
      </a:lvl3pPr>
      <a:lvl4pPr marL="1370914" algn="l" defTabSz="913943" rtl="0" eaLnBrk="1" latinLnBrk="0" hangingPunct="1">
        <a:defRPr sz="1799" kern="1200">
          <a:solidFill>
            <a:schemeClr val="tx1"/>
          </a:solidFill>
          <a:latin typeface="+mn-lt"/>
          <a:ea typeface="+mn-ea"/>
          <a:cs typeface="+mn-cs"/>
        </a:defRPr>
      </a:lvl4pPr>
      <a:lvl5pPr marL="1827886" algn="l" defTabSz="913943" rtl="0" eaLnBrk="1" latinLnBrk="0" hangingPunct="1">
        <a:defRPr sz="1799" kern="1200">
          <a:solidFill>
            <a:schemeClr val="tx1"/>
          </a:solidFill>
          <a:latin typeface="+mn-lt"/>
          <a:ea typeface="+mn-ea"/>
          <a:cs typeface="+mn-cs"/>
        </a:defRPr>
      </a:lvl5pPr>
      <a:lvl6pPr marL="2284857" algn="l" defTabSz="913943" rtl="0" eaLnBrk="1" latinLnBrk="0" hangingPunct="1">
        <a:defRPr sz="1799" kern="1200">
          <a:solidFill>
            <a:schemeClr val="tx1"/>
          </a:solidFill>
          <a:latin typeface="+mn-lt"/>
          <a:ea typeface="+mn-ea"/>
          <a:cs typeface="+mn-cs"/>
        </a:defRPr>
      </a:lvl6pPr>
      <a:lvl7pPr marL="2741828" algn="l" defTabSz="913943" rtl="0" eaLnBrk="1" latinLnBrk="0" hangingPunct="1">
        <a:defRPr sz="1799" kern="1200">
          <a:solidFill>
            <a:schemeClr val="tx1"/>
          </a:solidFill>
          <a:latin typeface="+mn-lt"/>
          <a:ea typeface="+mn-ea"/>
          <a:cs typeface="+mn-cs"/>
        </a:defRPr>
      </a:lvl7pPr>
      <a:lvl8pPr marL="3198800" algn="l" defTabSz="913943" rtl="0" eaLnBrk="1" latinLnBrk="0" hangingPunct="1">
        <a:defRPr sz="1799" kern="1200">
          <a:solidFill>
            <a:schemeClr val="tx1"/>
          </a:solidFill>
          <a:latin typeface="+mn-lt"/>
          <a:ea typeface="+mn-ea"/>
          <a:cs typeface="+mn-cs"/>
        </a:defRPr>
      </a:lvl8pPr>
      <a:lvl9pPr marL="3655771" algn="l" defTabSz="91394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E24BFF-A0DB-4ECE-96D3-5EAB937B7323}"/>
              </a:ext>
            </a:extLst>
          </p:cNvPr>
          <p:cNvSpPr txBox="1"/>
          <p:nvPr/>
        </p:nvSpPr>
        <p:spPr>
          <a:xfrm>
            <a:off x="283633" y="450488"/>
            <a:ext cx="11624733" cy="1305165"/>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s-CO"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INDIVIDUAL CHALLENGE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s-CO"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t>
            </a:r>
            <a:r>
              <a:rPr lang="en-US" sz="2800" b="1" noProof="0" dirty="0">
                <a:solidFill>
                  <a:schemeClr val="bg1"/>
                </a:solidFill>
                <a:latin typeface="Arial" panose="020B0604020202020204" pitchFamily="34" charset="0"/>
                <a:cs typeface="Arial" panose="020B0604020202020204" pitchFamily="34" charset="0"/>
              </a:rPr>
              <a:t>The Disruptive Business Model Map</a:t>
            </a:r>
            <a:r>
              <a:rPr kumimoji="0" lang="es-CO"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t>
            </a:r>
            <a:endParaRPr kumimoji="0" lang="en-G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F3692B0D-82AC-41A6-A5BD-1A4B9AC9B985}"/>
              </a:ext>
            </a:extLst>
          </p:cNvPr>
          <p:cNvSpPr txBox="1"/>
          <p:nvPr/>
        </p:nvSpPr>
        <p:spPr>
          <a:xfrm>
            <a:off x="3532472" y="2190973"/>
            <a:ext cx="8087137" cy="4216539"/>
          </a:xfrm>
          <a:prstGeom prst="rect">
            <a:avLst/>
          </a:prstGeom>
          <a:noFill/>
        </p:spPr>
        <p:txBody>
          <a:bodyPr wrap="square" rtlCol="0">
            <a:spAutoFit/>
          </a:bodyPr>
          <a:lstStyle/>
          <a:p>
            <a:pPr marL="0" marR="0" lvl="0" indent="0" algn="l" defTabSz="914400" rtl="0" eaLnBrk="1" fontAlgn="auto" latinLnBrk="0" hangingPunct="1">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Date of submission: </a:t>
            </a:r>
            <a:r>
              <a:rPr kumimoji="0" lang="en-GB" sz="2400" b="1" i="0" u="none" strike="noStrike" kern="1200" cap="none" spc="0" normalizeH="0" baseline="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rPr>
              <a:t>Thursday, May 26</a:t>
            </a:r>
            <a:r>
              <a:rPr kumimoji="0" lang="en-GB" sz="2400" b="1" i="0" u="none" strike="noStrike" kern="1200" cap="none" spc="0" normalizeH="0" baseline="3000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rPr>
              <a:t>th</a:t>
            </a:r>
          </a:p>
          <a:p>
            <a:pPr marL="0" marR="0" lvl="0" indent="0" algn="l" defTabSz="914400" rtl="0" eaLnBrk="1" fontAlgn="auto" latinLnBrk="0" hangingPunct="1">
              <a:spcBef>
                <a:spcPts val="0"/>
              </a:spcBef>
              <a:spcAft>
                <a:spcPts val="0"/>
              </a:spcAft>
              <a:buClrTx/>
              <a:buSzTx/>
              <a:buFontTx/>
              <a:buNone/>
              <a:tabLst/>
              <a:defRPr/>
            </a:pPr>
            <a:endParaRPr kumimoji="0" lang="en-GB" sz="2400" b="1" i="0" u="none" strike="noStrike" kern="1200" cap="none" spc="0" normalizeH="0" baseline="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spcBef>
                <a:spcPts val="0"/>
              </a:spcBef>
              <a:spcAft>
                <a:spcPts val="0"/>
              </a:spcAft>
              <a:buClrTx/>
              <a:buSzTx/>
              <a:buFont typeface="Arial" panose="020B0604020202020204" pitchFamily="34" charset="0"/>
              <a:buChar char="•"/>
              <a:tabLst/>
              <a:defRPr/>
            </a:pPr>
            <a:r>
              <a:rPr lang="en-US" sz="2000" dirty="0">
                <a:solidFill>
                  <a:schemeClr val="bg1"/>
                </a:solidFill>
                <a:latin typeface="Arial" panose="020B0604020202020204" pitchFamily="34" charset="0"/>
                <a:cs typeface="Arial" panose="020B0604020202020204" pitchFamily="34" charset="0"/>
              </a:rPr>
              <a:t>This exercise </a:t>
            </a:r>
            <a:r>
              <a:rPr lang="es-CO" sz="2000" dirty="0" err="1">
                <a:solidFill>
                  <a:schemeClr val="bg1"/>
                </a:solidFill>
                <a:latin typeface="Arial" panose="020B0604020202020204" pitchFamily="34" charset="0"/>
                <a:cs typeface="Arial" panose="020B0604020202020204" pitchFamily="34" charset="0"/>
              </a:rPr>
              <a:t>aims</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to</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help</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you</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understand</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the</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weaknesses</a:t>
            </a:r>
            <a:r>
              <a:rPr lang="es-CO" sz="2000" dirty="0">
                <a:solidFill>
                  <a:schemeClr val="bg1"/>
                </a:solidFill>
                <a:latin typeface="Arial" panose="020B0604020202020204" pitchFamily="34" charset="0"/>
                <a:cs typeface="Arial" panose="020B0604020202020204" pitchFamily="34" charset="0"/>
              </a:rPr>
              <a:t> and </a:t>
            </a:r>
            <a:r>
              <a:rPr lang="es-CO" sz="2000" dirty="0" err="1">
                <a:solidFill>
                  <a:schemeClr val="bg1"/>
                </a:solidFill>
                <a:latin typeface="Arial" panose="020B0604020202020204" pitchFamily="34" charset="0"/>
                <a:cs typeface="Arial" panose="020B0604020202020204" pitchFamily="34" charset="0"/>
              </a:rPr>
              <a:t>strenghts</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of</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your</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business</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model</a:t>
            </a:r>
            <a:r>
              <a:rPr lang="es-CO" sz="2000" dirty="0">
                <a:solidFill>
                  <a:schemeClr val="bg1"/>
                </a:solidFill>
                <a:latin typeface="Arial" panose="020B0604020202020204" pitchFamily="34" charset="0"/>
                <a:cs typeface="Arial" panose="020B0604020202020204" pitchFamily="34" charset="0"/>
              </a:rPr>
              <a:t> in </a:t>
            </a:r>
            <a:r>
              <a:rPr lang="es-CO" sz="2000" dirty="0" err="1">
                <a:solidFill>
                  <a:schemeClr val="bg1"/>
                </a:solidFill>
                <a:latin typeface="Arial" panose="020B0604020202020204" pitchFamily="34" charset="0"/>
                <a:cs typeface="Arial" panose="020B0604020202020204" pitchFamily="34" charset="0"/>
              </a:rPr>
              <a:t>comparission</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to</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other</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businesess</a:t>
            </a:r>
            <a:r>
              <a:rPr lang="es-CO" sz="2000" dirty="0">
                <a:solidFill>
                  <a:schemeClr val="bg1"/>
                </a:solidFill>
                <a:latin typeface="Arial" panose="020B0604020202020204" pitchFamily="34" charset="0"/>
                <a:cs typeface="Arial" panose="020B0604020202020204" pitchFamily="34" charset="0"/>
              </a:rPr>
              <a:t>.</a:t>
            </a:r>
          </a:p>
          <a:p>
            <a:pPr marL="342900" marR="0" lvl="0" indent="-342900" algn="l" defTabSz="914400" rtl="0" eaLnBrk="1" fontAlgn="auto" latinLnBrk="0" hangingPunct="1">
              <a:spcBef>
                <a:spcPts val="0"/>
              </a:spcBef>
              <a:spcAft>
                <a:spcPts val="0"/>
              </a:spcAft>
              <a:buClrTx/>
              <a:buSzTx/>
              <a:buFont typeface="Arial" panose="020B0604020202020204" pitchFamily="34" charset="0"/>
              <a:buChar char="•"/>
              <a:tabLst/>
              <a:defRPr/>
            </a:pPr>
            <a:r>
              <a:rPr lang="es-CO" sz="2000" dirty="0" err="1">
                <a:solidFill>
                  <a:schemeClr val="bg1"/>
                </a:solidFill>
                <a:latin typeface="Arial" panose="020B0604020202020204" pitchFamily="34" charset="0"/>
                <a:cs typeface="Arial" panose="020B0604020202020204" pitchFamily="34" charset="0"/>
              </a:rPr>
              <a:t>Keep</a:t>
            </a:r>
            <a:r>
              <a:rPr lang="es-CO" sz="2000" dirty="0">
                <a:solidFill>
                  <a:schemeClr val="bg1"/>
                </a:solidFill>
                <a:latin typeface="Arial" panose="020B0604020202020204" pitchFamily="34" charset="0"/>
                <a:cs typeface="Arial" panose="020B0604020202020204" pitchFamily="34" charset="0"/>
              </a:rPr>
              <a:t> in </a:t>
            </a:r>
            <a:r>
              <a:rPr lang="es-CO" sz="2000" dirty="0" err="1">
                <a:solidFill>
                  <a:schemeClr val="bg1"/>
                </a:solidFill>
                <a:latin typeface="Arial" panose="020B0604020202020204" pitchFamily="34" charset="0"/>
                <a:cs typeface="Arial" panose="020B0604020202020204" pitchFamily="34" charset="0"/>
              </a:rPr>
              <a:t>mind</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this</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is</a:t>
            </a:r>
            <a:r>
              <a:rPr lang="es-CO" sz="2000" dirty="0">
                <a:solidFill>
                  <a:schemeClr val="bg1"/>
                </a:solidFill>
                <a:latin typeface="Arial" panose="020B0604020202020204" pitchFamily="34" charset="0"/>
                <a:cs typeface="Arial" panose="020B0604020202020204" pitchFamily="34" charset="0"/>
              </a:rPr>
              <a:t> a descriptive </a:t>
            </a:r>
            <a:r>
              <a:rPr lang="es-CO" sz="2000" dirty="0" err="1">
                <a:solidFill>
                  <a:schemeClr val="bg1"/>
                </a:solidFill>
                <a:latin typeface="Arial" panose="020B0604020202020204" pitchFamily="34" charset="0"/>
                <a:cs typeface="Arial" panose="020B0604020202020204" pitchFamily="34" charset="0"/>
              </a:rPr>
              <a:t>model</a:t>
            </a:r>
            <a:r>
              <a:rPr lang="es-CO" sz="2000" dirty="0">
                <a:solidFill>
                  <a:schemeClr val="bg1"/>
                </a:solidFill>
                <a:latin typeface="Arial" panose="020B0604020202020204" pitchFamily="34" charset="0"/>
                <a:cs typeface="Arial" panose="020B0604020202020204" pitchFamily="34" charset="0"/>
              </a:rPr>
              <a:t> in </a:t>
            </a:r>
            <a:r>
              <a:rPr lang="es-CO" sz="2000" dirty="0" err="1">
                <a:solidFill>
                  <a:schemeClr val="bg1"/>
                </a:solidFill>
                <a:latin typeface="Arial" panose="020B0604020202020204" pitchFamily="34" charset="0"/>
                <a:cs typeface="Arial" panose="020B0604020202020204" pitchFamily="34" charset="0"/>
              </a:rPr>
              <a:t>which</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you</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should</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assess</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both</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your</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business</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model</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value</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proposition</a:t>
            </a:r>
            <a:r>
              <a:rPr lang="es-CO" sz="2000" dirty="0">
                <a:solidFill>
                  <a:schemeClr val="bg1"/>
                </a:solidFill>
                <a:latin typeface="Arial" panose="020B0604020202020204" pitchFamily="34" charset="0"/>
                <a:cs typeface="Arial" panose="020B0604020202020204" pitchFamily="34" charset="0"/>
              </a:rPr>
              <a:t> and </a:t>
            </a:r>
            <a:r>
              <a:rPr lang="es-CO" sz="2000" dirty="0" err="1">
                <a:solidFill>
                  <a:schemeClr val="bg1"/>
                </a:solidFill>
                <a:latin typeface="Arial" panose="020B0604020202020204" pitchFamily="34" charset="0"/>
                <a:cs typeface="Arial" panose="020B0604020202020204" pitchFamily="34" charset="0"/>
              </a:rPr>
              <a:t>value</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network</a:t>
            </a:r>
            <a:r>
              <a:rPr lang="es-CO" sz="2000" dirty="0">
                <a:solidFill>
                  <a:schemeClr val="bg1"/>
                </a:solidFill>
                <a:latin typeface="Arial" panose="020B0604020202020204" pitchFamily="34" charset="0"/>
                <a:cs typeface="Arial" panose="020B0604020202020204" pitchFamily="34" charset="0"/>
              </a:rPr>
              <a:t>) and </a:t>
            </a:r>
            <a:r>
              <a:rPr lang="es-CO" sz="2000" dirty="0" err="1">
                <a:solidFill>
                  <a:schemeClr val="bg1"/>
                </a:solidFill>
                <a:latin typeface="Arial" panose="020B0604020202020204" pitchFamily="34" charset="0"/>
                <a:cs typeface="Arial" panose="020B0604020202020204" pitchFamily="34" charset="0"/>
              </a:rPr>
              <a:t>that</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of</a:t>
            </a:r>
            <a:r>
              <a:rPr lang="es-CO" sz="2000" dirty="0">
                <a:solidFill>
                  <a:schemeClr val="bg1"/>
                </a:solidFill>
                <a:latin typeface="Arial" panose="020B0604020202020204" pitchFamily="34" charset="0"/>
                <a:cs typeface="Arial" panose="020B0604020202020204" pitchFamily="34" charset="0"/>
              </a:rPr>
              <a:t> a </a:t>
            </a:r>
            <a:r>
              <a:rPr lang="es-CO" sz="2000" dirty="0" err="1">
                <a:solidFill>
                  <a:schemeClr val="bg1"/>
                </a:solidFill>
                <a:latin typeface="Arial" panose="020B0604020202020204" pitchFamily="34" charset="0"/>
                <a:cs typeface="Arial" panose="020B0604020202020204" pitchFamily="34" charset="0"/>
              </a:rPr>
              <a:t>competitor</a:t>
            </a:r>
            <a:r>
              <a:rPr lang="es-CO" sz="2000" dirty="0">
                <a:solidFill>
                  <a:schemeClr val="bg1"/>
                </a:solidFill>
                <a:latin typeface="Arial" panose="020B0604020202020204" pitchFamily="34" charset="0"/>
                <a:cs typeface="Arial" panose="020B0604020202020204" pitchFamily="34" charset="0"/>
              </a:rPr>
              <a:t>.</a:t>
            </a:r>
          </a:p>
          <a:p>
            <a:pPr marL="342900" marR="0" lvl="0" indent="-342900" algn="l" defTabSz="914400" rtl="0" eaLnBrk="1" fontAlgn="auto" latinLnBrk="0" hangingPunct="1">
              <a:spcBef>
                <a:spcPts val="0"/>
              </a:spcBef>
              <a:spcAft>
                <a:spcPts val="0"/>
              </a:spcAft>
              <a:buClrTx/>
              <a:buSzTx/>
              <a:buFont typeface="Arial" panose="020B0604020202020204" pitchFamily="34" charset="0"/>
              <a:buChar char="•"/>
              <a:tabLst/>
              <a:defRPr/>
            </a:pPr>
            <a:r>
              <a:rPr lang="es-CO" sz="2000" dirty="0">
                <a:solidFill>
                  <a:schemeClr val="bg1"/>
                </a:solidFill>
                <a:latin typeface="Arial" panose="020B0604020202020204" pitchFamily="34" charset="0"/>
                <a:cs typeface="Arial" panose="020B0604020202020204" pitchFamily="34" charset="0"/>
              </a:rPr>
              <a:t>At </a:t>
            </a:r>
            <a:r>
              <a:rPr lang="es-CO" sz="2000" dirty="0" err="1">
                <a:solidFill>
                  <a:schemeClr val="bg1"/>
                </a:solidFill>
                <a:latin typeface="Arial" panose="020B0604020202020204" pitchFamily="34" charset="0"/>
                <a:cs typeface="Arial" panose="020B0604020202020204" pitchFamily="34" charset="0"/>
              </a:rPr>
              <a:t>the</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end</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of</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the</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exercise</a:t>
            </a:r>
            <a:endParaRPr lang="es-CO" sz="2000" dirty="0">
              <a:solidFill>
                <a:schemeClr val="bg1"/>
              </a:solidFill>
              <a:latin typeface="Arial" panose="020B0604020202020204" pitchFamily="34" charset="0"/>
              <a:cs typeface="Arial" panose="020B0604020202020204" pitchFamily="34" charset="0"/>
            </a:endParaRPr>
          </a:p>
          <a:p>
            <a:pPr marL="800100" lvl="1" indent="-342900">
              <a:buFont typeface="Wingdings" panose="05000000000000000000" pitchFamily="2" charset="2"/>
              <a:buChar char="v"/>
              <a:defRPr/>
            </a:pPr>
            <a:r>
              <a:rPr lang="es-CO" sz="2000" dirty="0" err="1">
                <a:solidFill>
                  <a:schemeClr val="bg1"/>
                </a:solidFill>
                <a:latin typeface="Arial" panose="020B0604020202020204" pitchFamily="34" charset="0"/>
                <a:cs typeface="Arial" panose="020B0604020202020204" pitchFamily="34" charset="0"/>
              </a:rPr>
              <a:t>Challenger</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you</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will</a:t>
            </a:r>
            <a:r>
              <a:rPr lang="es-CO" sz="2000" dirty="0">
                <a:solidFill>
                  <a:schemeClr val="bg1"/>
                </a:solidFill>
                <a:latin typeface="Arial" panose="020B0604020202020204" pitchFamily="34" charset="0"/>
                <a:cs typeface="Arial" panose="020B0604020202020204" pitchFamily="34" charset="0"/>
              </a:rPr>
              <a:t> be </a:t>
            </a:r>
            <a:r>
              <a:rPr lang="es-CO" sz="2000" dirty="0" err="1">
                <a:solidFill>
                  <a:schemeClr val="bg1"/>
                </a:solidFill>
                <a:latin typeface="Arial" panose="020B0604020202020204" pitchFamily="34" charset="0"/>
                <a:cs typeface="Arial" panose="020B0604020202020204" pitchFamily="34" charset="0"/>
              </a:rPr>
              <a:t>able</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to</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identify</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if</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you</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have</a:t>
            </a:r>
            <a:r>
              <a:rPr lang="es-CO" sz="2000" dirty="0">
                <a:solidFill>
                  <a:schemeClr val="bg1"/>
                </a:solidFill>
                <a:latin typeface="Arial" panose="020B0604020202020204" pitchFamily="34" charset="0"/>
                <a:cs typeface="Arial" panose="020B0604020202020204" pitchFamily="34" charset="0"/>
              </a:rPr>
              <a:t> a </a:t>
            </a:r>
            <a:r>
              <a:rPr lang="es-CO" sz="2000" dirty="0" err="1">
                <a:solidFill>
                  <a:schemeClr val="bg1"/>
                </a:solidFill>
                <a:latin typeface="Arial" panose="020B0604020202020204" pitchFamily="34" charset="0"/>
                <a:cs typeface="Arial" panose="020B0604020202020204" pitchFamily="34" charset="0"/>
              </a:rPr>
              <a:t>truly</a:t>
            </a:r>
            <a:r>
              <a:rPr lang="es-CO" sz="2000" dirty="0">
                <a:solidFill>
                  <a:schemeClr val="bg1"/>
                </a:solidFill>
                <a:latin typeface="Arial" panose="020B0604020202020204" pitchFamily="34" charset="0"/>
                <a:cs typeface="Arial" panose="020B0604020202020204" pitchFamily="34" charset="0"/>
              </a:rPr>
              <a:t> disruptive </a:t>
            </a:r>
            <a:r>
              <a:rPr lang="es-CO" sz="2000" dirty="0" err="1">
                <a:solidFill>
                  <a:schemeClr val="bg1"/>
                </a:solidFill>
                <a:latin typeface="Arial" panose="020B0604020202020204" pitchFamily="34" charset="0"/>
                <a:cs typeface="Arial" panose="020B0604020202020204" pitchFamily="34" charset="0"/>
              </a:rPr>
              <a:t>business</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model</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with</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potential</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to</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win</a:t>
            </a:r>
            <a:r>
              <a:rPr lang="es-CO" sz="2000" dirty="0">
                <a:solidFill>
                  <a:schemeClr val="bg1"/>
                </a:solidFill>
                <a:latin typeface="Arial" panose="020B0604020202020204" pitchFamily="34" charset="0"/>
                <a:cs typeface="Arial" panose="020B0604020202020204" pitchFamily="34" charset="0"/>
              </a:rPr>
              <a:t> in </a:t>
            </a:r>
            <a:r>
              <a:rPr lang="es-CO" sz="2000" dirty="0" err="1">
                <a:solidFill>
                  <a:schemeClr val="bg1"/>
                </a:solidFill>
                <a:latin typeface="Arial" panose="020B0604020202020204" pitchFamily="34" charset="0"/>
                <a:cs typeface="Arial" panose="020B0604020202020204" pitchFamily="34" charset="0"/>
              </a:rPr>
              <a:t>the</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market</a:t>
            </a:r>
            <a:endParaRPr lang="es-CO" sz="2000" dirty="0">
              <a:solidFill>
                <a:schemeClr val="bg1"/>
              </a:solidFill>
              <a:latin typeface="Arial" panose="020B0604020202020204" pitchFamily="34" charset="0"/>
              <a:cs typeface="Arial" panose="020B0604020202020204" pitchFamily="34" charset="0"/>
            </a:endParaRPr>
          </a:p>
          <a:p>
            <a:pPr marL="800100" lvl="1" indent="-342900">
              <a:buFont typeface="Wingdings" panose="05000000000000000000" pitchFamily="2" charset="2"/>
              <a:buChar char="v"/>
              <a:defRPr/>
            </a:pPr>
            <a:r>
              <a:rPr lang="es-CO" sz="2000" dirty="0" err="1">
                <a:solidFill>
                  <a:schemeClr val="bg1"/>
                </a:solidFill>
                <a:latin typeface="Arial" panose="020B0604020202020204" pitchFamily="34" charset="0"/>
                <a:cs typeface="Arial" panose="020B0604020202020204" pitchFamily="34" charset="0"/>
              </a:rPr>
              <a:t>Incumbent</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you</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will</a:t>
            </a:r>
            <a:r>
              <a:rPr lang="es-CO" sz="2000" dirty="0">
                <a:solidFill>
                  <a:schemeClr val="bg1"/>
                </a:solidFill>
                <a:latin typeface="Arial" panose="020B0604020202020204" pitchFamily="34" charset="0"/>
                <a:cs typeface="Arial" panose="020B0604020202020204" pitchFamily="34" charset="0"/>
              </a:rPr>
              <a:t> be </a:t>
            </a:r>
            <a:r>
              <a:rPr lang="es-CO" sz="2000" dirty="0" err="1">
                <a:solidFill>
                  <a:schemeClr val="bg1"/>
                </a:solidFill>
                <a:latin typeface="Arial" panose="020B0604020202020204" pitchFamily="34" charset="0"/>
                <a:cs typeface="Arial" panose="020B0604020202020204" pitchFamily="34" charset="0"/>
              </a:rPr>
              <a:t>able</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to</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identify</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if</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your</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current</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business</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model</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is</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doomed</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to</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failure</a:t>
            </a:r>
            <a:r>
              <a:rPr lang="es-CO" sz="2000" dirty="0">
                <a:solidFill>
                  <a:schemeClr val="bg1"/>
                </a:solidFill>
                <a:latin typeface="Arial" panose="020B0604020202020204" pitchFamily="34" charset="0"/>
                <a:cs typeface="Arial" panose="020B0604020202020204" pitchFamily="34" charset="0"/>
              </a:rPr>
              <a:t> and </a:t>
            </a:r>
            <a:r>
              <a:rPr lang="es-CO" sz="2000" dirty="0" err="1">
                <a:solidFill>
                  <a:schemeClr val="bg1"/>
                </a:solidFill>
                <a:latin typeface="Arial" panose="020B0604020202020204" pitchFamily="34" charset="0"/>
                <a:cs typeface="Arial" panose="020B0604020202020204" pitchFamily="34" charset="0"/>
              </a:rPr>
              <a:t>needs</a:t>
            </a:r>
            <a:r>
              <a:rPr lang="es-CO" sz="2000" dirty="0">
                <a:solidFill>
                  <a:schemeClr val="bg1"/>
                </a:solidFill>
                <a:latin typeface="Arial" panose="020B0604020202020204" pitchFamily="34" charset="0"/>
                <a:cs typeface="Arial" panose="020B0604020202020204" pitchFamily="34" charset="0"/>
              </a:rPr>
              <a:t> </a:t>
            </a:r>
            <a:r>
              <a:rPr lang="es-CO" sz="2000" dirty="0" err="1">
                <a:solidFill>
                  <a:schemeClr val="bg1"/>
                </a:solidFill>
                <a:latin typeface="Arial" panose="020B0604020202020204" pitchFamily="34" charset="0"/>
                <a:cs typeface="Arial" panose="020B0604020202020204" pitchFamily="34" charset="0"/>
              </a:rPr>
              <a:t>updating</a:t>
            </a:r>
            <a:endParaRPr lang="en-GB" sz="2000" dirty="0">
              <a:solidFill>
                <a:schemeClr val="accent4">
                  <a:lumMod val="40000"/>
                  <a:lumOff val="60000"/>
                </a:schemeClr>
              </a:solidFill>
              <a:latin typeface="Arial" panose="020B0604020202020204" pitchFamily="34" charset="0"/>
              <a:cs typeface="Arial" panose="020B0604020202020204" pitchFamily="34" charset="0"/>
            </a:endParaRPr>
          </a:p>
        </p:txBody>
      </p:sp>
      <p:pic>
        <p:nvPicPr>
          <p:cNvPr id="10246" name="Picture 6">
            <a:extLst>
              <a:ext uri="{FF2B5EF4-FFF2-40B4-BE49-F238E27FC236}">
                <a16:creationId xmlns:a16="http://schemas.microsoft.com/office/drawing/2014/main" id="{463BF0BE-64B7-4F44-8757-D00444FAE8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391" y="2607644"/>
            <a:ext cx="2793087" cy="2793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568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7BC6A8-CBC8-412E-9AB0-BE35D21D01FA}"/>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2400" b="1" dirty="0">
                <a:solidFill>
                  <a:schemeClr val="bg1"/>
                </a:solidFill>
                <a:latin typeface="Arial" panose="020B0604020202020204" pitchFamily="34" charset="0"/>
                <a:cs typeface="Arial" panose="020B0604020202020204" pitchFamily="34" charset="0"/>
              </a:rPr>
              <a:t>Tool: The Disruptive Business Model Map</a:t>
            </a:r>
            <a:endParaRPr lang="en-US" sz="2400" b="1" dirty="0">
              <a:solidFill>
                <a:schemeClr val="bg1"/>
              </a:solidFill>
              <a:highlight>
                <a:srgbClr val="EA3A55"/>
              </a:highlight>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3FE16D8B-8C69-4369-8636-E93C3359CD40}"/>
              </a:ext>
            </a:extLst>
          </p:cNvPr>
          <p:cNvSpPr/>
          <p:nvPr/>
        </p:nvSpPr>
        <p:spPr>
          <a:xfrm>
            <a:off x="1375833" y="1168400"/>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err="1">
                <a:solidFill>
                  <a:sysClr val="windowText" lastClr="000000"/>
                </a:solidFill>
                <a:latin typeface="Arial" panose="020B0604020202020204" pitchFamily="34" charset="0"/>
                <a:cs typeface="Arial" panose="020B0604020202020204" pitchFamily="34" charset="0"/>
              </a:rPr>
              <a:t>Challenger</a:t>
            </a:r>
            <a:endParaRPr lang="es-CO" b="1" dirty="0">
              <a:solidFill>
                <a:sysClr val="windowText" lastClr="000000"/>
              </a:solidFill>
              <a:latin typeface="Arial" panose="020B0604020202020204" pitchFamily="34" charset="0"/>
              <a:cs typeface="Arial" panose="020B0604020202020204" pitchFamily="34" charset="0"/>
            </a:endParaRPr>
          </a:p>
        </p:txBody>
      </p:sp>
      <p:sp>
        <p:nvSpPr>
          <p:cNvPr id="17" name="Rectangle: Rounded Corners 16">
            <a:extLst>
              <a:ext uri="{FF2B5EF4-FFF2-40B4-BE49-F238E27FC236}">
                <a16:creationId xmlns:a16="http://schemas.microsoft.com/office/drawing/2014/main" id="{FE5FABC4-9C9D-4EC5-914C-D7523547E913}"/>
              </a:ext>
            </a:extLst>
          </p:cNvPr>
          <p:cNvSpPr/>
          <p:nvPr/>
        </p:nvSpPr>
        <p:spPr>
          <a:xfrm>
            <a:off x="7497235" y="1168399"/>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err="1">
                <a:solidFill>
                  <a:sysClr val="windowText" lastClr="000000"/>
                </a:solidFill>
                <a:latin typeface="Arial" panose="020B0604020202020204" pitchFamily="34" charset="0"/>
                <a:cs typeface="Arial" panose="020B0604020202020204" pitchFamily="34" charset="0"/>
              </a:rPr>
              <a:t>Incumbent</a:t>
            </a:r>
            <a:endParaRPr lang="es-CO" b="1" dirty="0">
              <a:solidFill>
                <a:sysClr val="windowText" lastClr="000000"/>
              </a:solidFill>
              <a:latin typeface="Arial" panose="020B0604020202020204" pitchFamily="34" charset="0"/>
              <a:cs typeface="Arial" panose="020B0604020202020204" pitchFamily="34" charset="0"/>
            </a:endParaRPr>
          </a:p>
        </p:txBody>
      </p:sp>
      <p:sp>
        <p:nvSpPr>
          <p:cNvPr id="19" name="Rectangle: Rounded Corners 18">
            <a:extLst>
              <a:ext uri="{FF2B5EF4-FFF2-40B4-BE49-F238E27FC236}">
                <a16:creationId xmlns:a16="http://schemas.microsoft.com/office/drawing/2014/main" id="{0BC12DE8-DC08-4988-89EF-A1B524DC810A}"/>
              </a:ext>
            </a:extLst>
          </p:cNvPr>
          <p:cNvSpPr/>
          <p:nvPr/>
        </p:nvSpPr>
        <p:spPr>
          <a:xfrm>
            <a:off x="4436533" y="1985934"/>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err="1">
                <a:solidFill>
                  <a:sysClr val="windowText" lastClr="000000"/>
                </a:solidFill>
                <a:latin typeface="Arial" panose="020B0604020202020204" pitchFamily="34" charset="0"/>
                <a:cs typeface="Arial" panose="020B0604020202020204" pitchFamily="34" charset="0"/>
              </a:rPr>
              <a:t>Customer</a:t>
            </a:r>
            <a:endParaRPr lang="es-CO" b="1" dirty="0">
              <a:solidFill>
                <a:sysClr val="windowText" lastClr="000000"/>
              </a:solidFill>
              <a:latin typeface="Arial" panose="020B0604020202020204" pitchFamily="34" charset="0"/>
              <a:cs typeface="Arial" panose="020B0604020202020204" pitchFamily="34" charset="0"/>
            </a:endParaRPr>
          </a:p>
        </p:txBody>
      </p:sp>
      <p:sp>
        <p:nvSpPr>
          <p:cNvPr id="20" name="Rectangle: Rounded Corners 19">
            <a:extLst>
              <a:ext uri="{FF2B5EF4-FFF2-40B4-BE49-F238E27FC236}">
                <a16:creationId xmlns:a16="http://schemas.microsoft.com/office/drawing/2014/main" id="{F9F220A8-DE8D-4EE0-B42C-2B0B5E534950}"/>
              </a:ext>
            </a:extLst>
          </p:cNvPr>
          <p:cNvSpPr/>
          <p:nvPr/>
        </p:nvSpPr>
        <p:spPr>
          <a:xfrm>
            <a:off x="1885971" y="2803469"/>
            <a:ext cx="3242734" cy="2318868"/>
          </a:xfrm>
          <a:prstGeom prst="roundRect">
            <a:avLst/>
          </a:prstGeom>
          <a:solidFill>
            <a:schemeClr val="accent5">
              <a:lumMod val="20000"/>
              <a:lumOff val="80000"/>
            </a:schemeClr>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CO" b="1" dirty="0" err="1">
                <a:solidFill>
                  <a:schemeClr val="tx1"/>
                </a:solidFill>
                <a:latin typeface="Arial" panose="020B0604020202020204" pitchFamily="34" charset="0"/>
                <a:cs typeface="Arial" panose="020B0604020202020204" pitchFamily="34" charset="0"/>
              </a:rPr>
              <a:t>Value</a:t>
            </a:r>
            <a:r>
              <a:rPr lang="es-CO" b="1" dirty="0">
                <a:solidFill>
                  <a:schemeClr val="tx1"/>
                </a:solidFill>
                <a:latin typeface="Arial" panose="020B0604020202020204" pitchFamily="34" charset="0"/>
                <a:cs typeface="Arial" panose="020B0604020202020204" pitchFamily="34" charset="0"/>
              </a:rPr>
              <a:t> </a:t>
            </a:r>
            <a:r>
              <a:rPr lang="es-CO" b="1" dirty="0" err="1">
                <a:solidFill>
                  <a:schemeClr val="tx1"/>
                </a:solidFill>
                <a:latin typeface="Arial" panose="020B0604020202020204" pitchFamily="34" charset="0"/>
                <a:cs typeface="Arial" panose="020B0604020202020204" pitchFamily="34" charset="0"/>
              </a:rPr>
              <a:t>proposition</a:t>
            </a:r>
            <a:endParaRPr lang="es-CO" b="1" dirty="0">
              <a:solidFill>
                <a:schemeClr val="tx1"/>
              </a:solidFill>
              <a:latin typeface="Arial" panose="020B0604020202020204" pitchFamily="34" charset="0"/>
              <a:cs typeface="Arial" panose="020B0604020202020204" pitchFamily="34" charset="0"/>
            </a:endParaRPr>
          </a:p>
        </p:txBody>
      </p:sp>
      <p:sp>
        <p:nvSpPr>
          <p:cNvPr id="21" name="Rectangle: Rounded Corners 20">
            <a:extLst>
              <a:ext uri="{FF2B5EF4-FFF2-40B4-BE49-F238E27FC236}">
                <a16:creationId xmlns:a16="http://schemas.microsoft.com/office/drawing/2014/main" id="{C3A73D0C-360C-448E-9168-A0CB139A081E}"/>
              </a:ext>
            </a:extLst>
          </p:cNvPr>
          <p:cNvSpPr/>
          <p:nvPr/>
        </p:nvSpPr>
        <p:spPr>
          <a:xfrm>
            <a:off x="7085040" y="2803468"/>
            <a:ext cx="3242734" cy="2318868"/>
          </a:xfrm>
          <a:prstGeom prst="roundRect">
            <a:avLst/>
          </a:prstGeom>
          <a:solidFill>
            <a:schemeClr val="accent5">
              <a:lumMod val="20000"/>
              <a:lumOff val="80000"/>
            </a:schemeClr>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CO" b="1" dirty="0" err="1">
                <a:solidFill>
                  <a:schemeClr val="tx1"/>
                </a:solidFill>
                <a:latin typeface="Arial" panose="020B0604020202020204" pitchFamily="34" charset="0"/>
                <a:cs typeface="Arial" panose="020B0604020202020204" pitchFamily="34" charset="0"/>
              </a:rPr>
              <a:t>Value</a:t>
            </a:r>
            <a:r>
              <a:rPr lang="es-CO" b="1" dirty="0">
                <a:solidFill>
                  <a:schemeClr val="tx1"/>
                </a:solidFill>
                <a:latin typeface="Arial" panose="020B0604020202020204" pitchFamily="34" charset="0"/>
                <a:cs typeface="Arial" panose="020B0604020202020204" pitchFamily="34" charset="0"/>
              </a:rPr>
              <a:t> </a:t>
            </a:r>
            <a:r>
              <a:rPr lang="es-CO" b="1" dirty="0" err="1">
                <a:solidFill>
                  <a:schemeClr val="tx1"/>
                </a:solidFill>
                <a:latin typeface="Arial" panose="020B0604020202020204" pitchFamily="34" charset="0"/>
                <a:cs typeface="Arial" panose="020B0604020202020204" pitchFamily="34" charset="0"/>
              </a:rPr>
              <a:t>network</a:t>
            </a:r>
            <a:endParaRPr lang="es-CO" b="1" dirty="0">
              <a:solidFill>
                <a:schemeClr val="tx1"/>
              </a:solidFill>
              <a:latin typeface="Arial" panose="020B0604020202020204" pitchFamily="34" charset="0"/>
              <a:cs typeface="Arial" panose="020B0604020202020204" pitchFamily="34" charset="0"/>
            </a:endParaRPr>
          </a:p>
        </p:txBody>
      </p:sp>
      <p:sp>
        <p:nvSpPr>
          <p:cNvPr id="22" name="Rectangle: Rounded Corners 21">
            <a:extLst>
              <a:ext uri="{FF2B5EF4-FFF2-40B4-BE49-F238E27FC236}">
                <a16:creationId xmlns:a16="http://schemas.microsoft.com/office/drawing/2014/main" id="{2B3BBCB7-D5C2-47E4-8C58-CA521F3DC868}"/>
              </a:ext>
            </a:extLst>
          </p:cNvPr>
          <p:cNvSpPr/>
          <p:nvPr/>
        </p:nvSpPr>
        <p:spPr>
          <a:xfrm>
            <a:off x="1375833" y="5409204"/>
            <a:ext cx="9364136" cy="847663"/>
          </a:xfrm>
          <a:prstGeom prst="roundRect">
            <a:avLst/>
          </a:prstGeom>
          <a:solidFill>
            <a:srgbClr val="EA3A5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CO" b="1" dirty="0" err="1">
                <a:solidFill>
                  <a:schemeClr val="bg1"/>
                </a:solidFill>
                <a:latin typeface="Arial" panose="020B0604020202020204" pitchFamily="34" charset="0"/>
                <a:cs typeface="Arial" panose="020B0604020202020204" pitchFamily="34" charset="0"/>
              </a:rPr>
              <a:t>Two-part</a:t>
            </a:r>
            <a:r>
              <a:rPr lang="es-CO" b="1" dirty="0">
                <a:solidFill>
                  <a:schemeClr val="bg1"/>
                </a:solidFill>
                <a:latin typeface="Arial" panose="020B0604020202020204" pitchFamily="34" charset="0"/>
                <a:cs typeface="Arial" panose="020B0604020202020204" pitchFamily="34" charset="0"/>
              </a:rPr>
              <a:t> test</a:t>
            </a:r>
          </a:p>
        </p:txBody>
      </p:sp>
      <p:cxnSp>
        <p:nvCxnSpPr>
          <p:cNvPr id="8" name="Straight Connector 7">
            <a:extLst>
              <a:ext uri="{FF2B5EF4-FFF2-40B4-BE49-F238E27FC236}">
                <a16:creationId xmlns:a16="http://schemas.microsoft.com/office/drawing/2014/main" id="{EDE69083-D8AB-4B0D-9CDA-70FE296172D7}"/>
              </a:ext>
            </a:extLst>
          </p:cNvPr>
          <p:cNvCxnSpPr>
            <a:cxnSpLocks/>
          </p:cNvCxnSpPr>
          <p:nvPr/>
        </p:nvCxnSpPr>
        <p:spPr>
          <a:xfrm>
            <a:off x="1885971" y="3353303"/>
            <a:ext cx="324273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24C46EC-AFA0-4270-A7BE-98388B871DA9}"/>
              </a:ext>
            </a:extLst>
          </p:cNvPr>
          <p:cNvCxnSpPr>
            <a:cxnSpLocks/>
          </p:cNvCxnSpPr>
          <p:nvPr/>
        </p:nvCxnSpPr>
        <p:spPr>
          <a:xfrm>
            <a:off x="1885971" y="4204203"/>
            <a:ext cx="324273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E033956-63BB-497A-9F5C-96B1B8AD58AD}"/>
              </a:ext>
            </a:extLst>
          </p:cNvPr>
          <p:cNvCxnSpPr>
            <a:cxnSpLocks/>
          </p:cNvCxnSpPr>
          <p:nvPr/>
        </p:nvCxnSpPr>
        <p:spPr>
          <a:xfrm>
            <a:off x="7085040" y="3353303"/>
            <a:ext cx="324273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4E7152D-095F-4D20-B7C5-3A1654F9824A}"/>
              </a:ext>
            </a:extLst>
          </p:cNvPr>
          <p:cNvCxnSpPr>
            <a:cxnSpLocks/>
          </p:cNvCxnSpPr>
          <p:nvPr/>
        </p:nvCxnSpPr>
        <p:spPr>
          <a:xfrm>
            <a:off x="7085040" y="4204203"/>
            <a:ext cx="324273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06E9B4BA-5A13-438B-A60A-300B618CEB2A}"/>
              </a:ext>
            </a:extLst>
          </p:cNvPr>
          <p:cNvSpPr/>
          <p:nvPr/>
        </p:nvSpPr>
        <p:spPr>
          <a:xfrm>
            <a:off x="1885971" y="3349688"/>
            <a:ext cx="3242734" cy="850893"/>
          </a:xfrm>
          <a:prstGeom prst="rect">
            <a:avLst/>
          </a:prstGeom>
          <a:solidFill>
            <a:srgbClr val="EA3A55">
              <a:alpha val="4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s-CO" sz="1200" dirty="0">
              <a:solidFill>
                <a:schemeClr val="tx1"/>
              </a:solidFill>
            </a:endParaRPr>
          </a:p>
        </p:txBody>
      </p:sp>
      <p:sp>
        <p:nvSpPr>
          <p:cNvPr id="30" name="TextBox 29">
            <a:extLst>
              <a:ext uri="{FF2B5EF4-FFF2-40B4-BE49-F238E27FC236}">
                <a16:creationId xmlns:a16="http://schemas.microsoft.com/office/drawing/2014/main" id="{47502A89-7771-4FC9-80D4-1D51E87F912B}"/>
              </a:ext>
            </a:extLst>
          </p:cNvPr>
          <p:cNvSpPr txBox="1"/>
          <p:nvPr/>
        </p:nvSpPr>
        <p:spPr>
          <a:xfrm>
            <a:off x="2493433" y="3623772"/>
            <a:ext cx="2036234" cy="369332"/>
          </a:xfrm>
          <a:prstGeom prst="rect">
            <a:avLst/>
          </a:prstGeom>
          <a:noFill/>
          <a:ln>
            <a:noFill/>
          </a:ln>
        </p:spPr>
        <p:txBody>
          <a:bodyPr wrap="square">
            <a:spAutoFit/>
          </a:bodyPr>
          <a:lstStyle/>
          <a:p>
            <a:pPr algn="ctr"/>
            <a:r>
              <a:rPr lang="es-CO" dirty="0" err="1">
                <a:solidFill>
                  <a:schemeClr val="bg1"/>
                </a:solidFill>
                <a:latin typeface="Arial" panose="020B0604020202020204" pitchFamily="34" charset="0"/>
                <a:cs typeface="Arial" panose="020B0604020202020204" pitchFamily="34" charset="0"/>
              </a:rPr>
              <a:t>Components</a:t>
            </a:r>
            <a:endParaRPr lang="es-CO" dirty="0">
              <a:solidFill>
                <a:schemeClr val="bg1"/>
              </a:solidFill>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258A40CA-CD2C-48F8-8CD9-26DEE2CB8AC3}"/>
              </a:ext>
            </a:extLst>
          </p:cNvPr>
          <p:cNvSpPr txBox="1"/>
          <p:nvPr/>
        </p:nvSpPr>
        <p:spPr>
          <a:xfrm>
            <a:off x="2493433" y="4437372"/>
            <a:ext cx="2036234" cy="369332"/>
          </a:xfrm>
          <a:prstGeom prst="rect">
            <a:avLst/>
          </a:prstGeom>
          <a:solidFill>
            <a:schemeClr val="tx1">
              <a:lumMod val="50000"/>
            </a:schemeClr>
          </a:solidFill>
          <a:ln>
            <a:noFill/>
          </a:ln>
        </p:spPr>
        <p:txBody>
          <a:bodyPr wrap="square">
            <a:spAutoFit/>
          </a:bodyPr>
          <a:lstStyle/>
          <a:p>
            <a:pPr algn="ctr"/>
            <a:r>
              <a:rPr lang="es-CO" dirty="0" err="1">
                <a:solidFill>
                  <a:schemeClr val="bg1"/>
                </a:solidFill>
                <a:latin typeface="Arial" panose="020B0604020202020204" pitchFamily="34" charset="0"/>
                <a:cs typeface="Arial" panose="020B0604020202020204" pitchFamily="34" charset="0"/>
              </a:rPr>
              <a:t>Differential</a:t>
            </a:r>
            <a:endParaRPr lang="es-CO" dirty="0">
              <a:solidFill>
                <a:schemeClr val="bg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266C3E0-5F17-459F-A47E-526CFB0F4983}"/>
              </a:ext>
            </a:extLst>
          </p:cNvPr>
          <p:cNvSpPr/>
          <p:nvPr/>
        </p:nvSpPr>
        <p:spPr>
          <a:xfrm>
            <a:off x="7085040" y="3353303"/>
            <a:ext cx="3242734" cy="850893"/>
          </a:xfrm>
          <a:prstGeom prst="rect">
            <a:avLst/>
          </a:prstGeom>
          <a:solidFill>
            <a:srgbClr val="EA3A55">
              <a:alpha val="4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s-CO" sz="1200" dirty="0">
              <a:solidFill>
                <a:schemeClr val="tx1"/>
              </a:solidFill>
            </a:endParaRPr>
          </a:p>
        </p:txBody>
      </p:sp>
      <p:sp>
        <p:nvSpPr>
          <p:cNvPr id="32" name="TextBox 31">
            <a:extLst>
              <a:ext uri="{FF2B5EF4-FFF2-40B4-BE49-F238E27FC236}">
                <a16:creationId xmlns:a16="http://schemas.microsoft.com/office/drawing/2014/main" id="{52DDE010-9372-47A7-A23A-65A66FB1B207}"/>
              </a:ext>
            </a:extLst>
          </p:cNvPr>
          <p:cNvSpPr txBox="1"/>
          <p:nvPr/>
        </p:nvSpPr>
        <p:spPr>
          <a:xfrm>
            <a:off x="7717030" y="3603571"/>
            <a:ext cx="2036234" cy="369332"/>
          </a:xfrm>
          <a:prstGeom prst="rect">
            <a:avLst/>
          </a:prstGeom>
          <a:noFill/>
          <a:ln>
            <a:noFill/>
          </a:ln>
        </p:spPr>
        <p:txBody>
          <a:bodyPr wrap="square">
            <a:spAutoFit/>
          </a:bodyPr>
          <a:lstStyle/>
          <a:p>
            <a:pPr algn="ctr"/>
            <a:r>
              <a:rPr lang="es-CO" dirty="0" err="1">
                <a:solidFill>
                  <a:schemeClr val="bg1"/>
                </a:solidFill>
                <a:latin typeface="Arial" panose="020B0604020202020204" pitchFamily="34" charset="0"/>
                <a:cs typeface="Arial" panose="020B0604020202020204" pitchFamily="34" charset="0"/>
              </a:rPr>
              <a:t>Components</a:t>
            </a:r>
            <a:endParaRPr lang="es-CO" dirty="0">
              <a:solidFill>
                <a:schemeClr val="bg1"/>
              </a:solidFill>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2CB41CC0-00AA-461C-83BF-8E203A93045C}"/>
              </a:ext>
            </a:extLst>
          </p:cNvPr>
          <p:cNvSpPr txBox="1"/>
          <p:nvPr/>
        </p:nvSpPr>
        <p:spPr>
          <a:xfrm>
            <a:off x="7717030" y="4417171"/>
            <a:ext cx="2036234" cy="369332"/>
          </a:xfrm>
          <a:prstGeom prst="rect">
            <a:avLst/>
          </a:prstGeom>
          <a:solidFill>
            <a:schemeClr val="tx1">
              <a:lumMod val="50000"/>
            </a:schemeClr>
          </a:solidFill>
          <a:ln>
            <a:noFill/>
          </a:ln>
        </p:spPr>
        <p:txBody>
          <a:bodyPr wrap="square">
            <a:spAutoFit/>
          </a:bodyPr>
          <a:lstStyle/>
          <a:p>
            <a:pPr algn="ctr"/>
            <a:r>
              <a:rPr lang="es-CO" dirty="0" err="1">
                <a:solidFill>
                  <a:schemeClr val="bg1"/>
                </a:solidFill>
                <a:latin typeface="Arial" panose="020B0604020202020204" pitchFamily="34" charset="0"/>
                <a:cs typeface="Arial" panose="020B0604020202020204" pitchFamily="34" charset="0"/>
              </a:rPr>
              <a:t>Differential</a:t>
            </a:r>
            <a:endParaRPr lang="es-CO" dirty="0">
              <a:solidFill>
                <a:schemeClr val="bg1"/>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0A4B7261-6F8E-4555-ACF1-5261776D6629}"/>
              </a:ext>
            </a:extLst>
          </p:cNvPr>
          <p:cNvSpPr txBox="1"/>
          <p:nvPr/>
        </p:nvSpPr>
        <p:spPr>
          <a:xfrm>
            <a:off x="1452031" y="5820807"/>
            <a:ext cx="2853267" cy="369332"/>
          </a:xfrm>
          <a:prstGeom prst="rect">
            <a:avLst/>
          </a:prstGeom>
          <a:noFill/>
          <a:ln>
            <a:noFill/>
          </a:ln>
        </p:spPr>
        <p:txBody>
          <a:bodyPr wrap="square">
            <a:spAutoFit/>
          </a:bodyPr>
          <a:lstStyle/>
          <a:p>
            <a:pPr algn="ctr"/>
            <a:r>
              <a:rPr lang="es-CO" i="1" dirty="0" err="1">
                <a:solidFill>
                  <a:schemeClr val="bg1"/>
                </a:solidFill>
                <a:latin typeface="Arial" panose="020B0604020202020204" pitchFamily="34" charset="0"/>
                <a:cs typeface="Arial" panose="020B0604020202020204" pitchFamily="34" charset="0"/>
              </a:rPr>
              <a:t>Radically</a:t>
            </a:r>
            <a:r>
              <a:rPr lang="es-CO" i="1" dirty="0">
                <a:solidFill>
                  <a:schemeClr val="bg1"/>
                </a:solidFill>
                <a:latin typeface="Arial" panose="020B0604020202020204" pitchFamily="34" charset="0"/>
                <a:cs typeface="Arial" panose="020B0604020202020204" pitchFamily="34" charset="0"/>
              </a:rPr>
              <a:t> displace </a:t>
            </a:r>
            <a:r>
              <a:rPr lang="es-CO" i="1" dirty="0" err="1">
                <a:solidFill>
                  <a:schemeClr val="bg1"/>
                </a:solidFill>
                <a:latin typeface="Arial" panose="020B0604020202020204" pitchFamily="34" charset="0"/>
                <a:cs typeface="Arial" panose="020B0604020202020204" pitchFamily="34" charset="0"/>
              </a:rPr>
              <a:t>value</a:t>
            </a:r>
            <a:r>
              <a:rPr lang="es-CO" i="1" dirty="0">
                <a:solidFill>
                  <a:schemeClr val="bg1"/>
                </a:solidFill>
                <a:latin typeface="Arial" panose="020B0604020202020204" pitchFamily="34" charset="0"/>
                <a:cs typeface="Arial" panose="020B0604020202020204" pitchFamily="34" charset="0"/>
              </a:rPr>
              <a:t>?</a:t>
            </a:r>
          </a:p>
        </p:txBody>
      </p:sp>
      <p:sp>
        <p:nvSpPr>
          <p:cNvPr id="37" name="TextBox 36">
            <a:extLst>
              <a:ext uri="{FF2B5EF4-FFF2-40B4-BE49-F238E27FC236}">
                <a16:creationId xmlns:a16="http://schemas.microsoft.com/office/drawing/2014/main" id="{88299265-914D-45C6-B75D-DCCF006E2EA9}"/>
              </a:ext>
            </a:extLst>
          </p:cNvPr>
          <p:cNvSpPr txBox="1"/>
          <p:nvPr/>
        </p:nvSpPr>
        <p:spPr>
          <a:xfrm>
            <a:off x="7886702" y="5820807"/>
            <a:ext cx="2853267" cy="369332"/>
          </a:xfrm>
          <a:prstGeom prst="rect">
            <a:avLst/>
          </a:prstGeom>
          <a:noFill/>
          <a:ln>
            <a:noFill/>
          </a:ln>
        </p:spPr>
        <p:txBody>
          <a:bodyPr wrap="square">
            <a:spAutoFit/>
          </a:bodyPr>
          <a:lstStyle/>
          <a:p>
            <a:pPr algn="ctr"/>
            <a:r>
              <a:rPr lang="es-CO" i="1" dirty="0" err="1">
                <a:solidFill>
                  <a:schemeClr val="bg1"/>
                </a:solidFill>
                <a:latin typeface="Arial" panose="020B0604020202020204" pitchFamily="34" charset="0"/>
                <a:cs typeface="Arial" panose="020B0604020202020204" pitchFamily="34" charset="0"/>
              </a:rPr>
              <a:t>Barrier</a:t>
            </a:r>
            <a:r>
              <a:rPr lang="es-CO" i="1" dirty="0">
                <a:solidFill>
                  <a:schemeClr val="bg1"/>
                </a:solidFill>
                <a:latin typeface="Arial" panose="020B0604020202020204" pitchFamily="34" charset="0"/>
                <a:cs typeface="Arial" panose="020B0604020202020204" pitchFamily="34" charset="0"/>
              </a:rPr>
              <a:t> </a:t>
            </a:r>
            <a:r>
              <a:rPr lang="es-CO" i="1" dirty="0" err="1">
                <a:solidFill>
                  <a:schemeClr val="bg1"/>
                </a:solidFill>
                <a:latin typeface="Arial" panose="020B0604020202020204" pitchFamily="34" charset="0"/>
                <a:cs typeface="Arial" panose="020B0604020202020204" pitchFamily="34" charset="0"/>
              </a:rPr>
              <a:t>to</a:t>
            </a:r>
            <a:r>
              <a:rPr lang="es-CO" i="1" dirty="0">
                <a:solidFill>
                  <a:schemeClr val="bg1"/>
                </a:solidFill>
                <a:latin typeface="Arial" panose="020B0604020202020204" pitchFamily="34" charset="0"/>
                <a:cs typeface="Arial" panose="020B0604020202020204" pitchFamily="34" charset="0"/>
              </a:rPr>
              <a:t> </a:t>
            </a:r>
            <a:r>
              <a:rPr lang="es-CO" i="1" dirty="0" err="1">
                <a:solidFill>
                  <a:schemeClr val="bg1"/>
                </a:solidFill>
                <a:latin typeface="Arial" panose="020B0604020202020204" pitchFamily="34" charset="0"/>
                <a:cs typeface="Arial" panose="020B0604020202020204" pitchFamily="34" charset="0"/>
              </a:rPr>
              <a:t>imitation</a:t>
            </a:r>
            <a:r>
              <a:rPr lang="es-CO" i="1"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4287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7BC6A8-CBC8-412E-9AB0-BE35D21D01FA}"/>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2400" b="1" dirty="0">
                <a:solidFill>
                  <a:schemeClr val="bg1"/>
                </a:solidFill>
                <a:latin typeface="Arial" panose="020B0604020202020204" pitchFamily="34" charset="0"/>
                <a:cs typeface="Arial" panose="020B0604020202020204" pitchFamily="34" charset="0"/>
              </a:rPr>
              <a:t>Tool: The Disruptive Business Model Map</a:t>
            </a:r>
            <a:endParaRPr lang="en-US" sz="2400" b="1" dirty="0">
              <a:solidFill>
                <a:schemeClr val="bg1"/>
              </a:solidFill>
              <a:highlight>
                <a:srgbClr val="EA3A55"/>
              </a:highlight>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3FE16D8B-8C69-4369-8636-E93C3359CD40}"/>
              </a:ext>
            </a:extLst>
          </p:cNvPr>
          <p:cNvSpPr/>
          <p:nvPr/>
        </p:nvSpPr>
        <p:spPr>
          <a:xfrm>
            <a:off x="770466" y="1056269"/>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err="1">
                <a:solidFill>
                  <a:sysClr val="windowText" lastClr="000000"/>
                </a:solidFill>
                <a:latin typeface="Arial" panose="020B0604020202020204" pitchFamily="34" charset="0"/>
                <a:cs typeface="Arial" panose="020B0604020202020204" pitchFamily="34" charset="0"/>
              </a:rPr>
              <a:t>Challenger</a:t>
            </a:r>
            <a:endParaRPr lang="es-CO" b="1" dirty="0">
              <a:solidFill>
                <a:sysClr val="windowText" lastClr="000000"/>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A21A164-1096-4862-8F66-942515D91A41}"/>
              </a:ext>
            </a:extLst>
          </p:cNvPr>
          <p:cNvSpPr txBox="1"/>
          <p:nvPr/>
        </p:nvSpPr>
        <p:spPr>
          <a:xfrm>
            <a:off x="770466" y="1833585"/>
            <a:ext cx="10138834" cy="1754326"/>
          </a:xfrm>
          <a:prstGeom prst="rect">
            <a:avLst/>
          </a:prstGeom>
          <a:noFill/>
        </p:spPr>
        <p:txBody>
          <a:bodyPr wrap="square">
            <a:spAutoFit/>
          </a:bodyPr>
          <a:lstStyle/>
          <a:p>
            <a:r>
              <a:rPr lang="es-CO" dirty="0" err="1">
                <a:solidFill>
                  <a:schemeClr val="bg1"/>
                </a:solidFill>
                <a:latin typeface="Arial" panose="020B0604020202020204" pitchFamily="34" charset="0"/>
                <a:cs typeface="Arial" panose="020B0604020202020204" pitchFamily="34" charset="0"/>
              </a:rPr>
              <a:t>The</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challenger</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you</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identify</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here</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may</a:t>
            </a:r>
            <a:r>
              <a:rPr lang="es-CO" dirty="0">
                <a:solidFill>
                  <a:schemeClr val="bg1"/>
                </a:solidFill>
                <a:latin typeface="Arial" panose="020B0604020202020204" pitchFamily="34" charset="0"/>
                <a:cs typeface="Arial" panose="020B0604020202020204" pitchFamily="34" charset="0"/>
              </a:rPr>
              <a:t> be: </a:t>
            </a:r>
          </a:p>
          <a:p>
            <a:endParaRPr lang="es-CO"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A new </a:t>
            </a:r>
            <a:r>
              <a:rPr lang="es-CO" dirty="0" err="1">
                <a:solidFill>
                  <a:schemeClr val="bg1"/>
                </a:solidFill>
                <a:latin typeface="Arial" panose="020B0604020202020204" pitchFamily="34" charset="0"/>
                <a:cs typeface="Arial" panose="020B0604020202020204" pitchFamily="34" charset="0"/>
              </a:rPr>
              <a:t>competitor</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to</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your</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own</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established</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business</a:t>
            </a:r>
            <a:r>
              <a:rPr lang="es-CO" dirty="0">
                <a:solidFill>
                  <a:schemeClr val="bg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CO" dirty="0" err="1">
                <a:solidFill>
                  <a:schemeClr val="bg1"/>
                </a:solidFill>
                <a:latin typeface="Arial" panose="020B0604020202020204" pitchFamily="34" charset="0"/>
                <a:cs typeface="Arial" panose="020B0604020202020204" pitchFamily="34" charset="0"/>
              </a:rPr>
              <a:t>Your</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own</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start</a:t>
            </a:r>
            <a:r>
              <a:rPr lang="es-CO" dirty="0">
                <a:solidFill>
                  <a:schemeClr val="bg1"/>
                </a:solidFill>
                <a:latin typeface="Arial" panose="020B0604020202020204" pitchFamily="34" charset="0"/>
                <a:cs typeface="Arial" panose="020B0604020202020204" pitchFamily="34" charset="0"/>
              </a:rPr>
              <a:t>-up, </a:t>
            </a:r>
            <a:r>
              <a:rPr lang="es-CO" dirty="0" err="1">
                <a:solidFill>
                  <a:schemeClr val="bg1"/>
                </a:solidFill>
                <a:latin typeface="Arial" panose="020B0604020202020204" pitchFamily="34" charset="0"/>
                <a:cs typeface="Arial" panose="020B0604020202020204" pitchFamily="34" charset="0"/>
              </a:rPr>
              <a:t>attempting</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to</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disrupt</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an</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existing</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industry</a:t>
            </a:r>
            <a:r>
              <a:rPr lang="es-CO" dirty="0">
                <a:solidFill>
                  <a:schemeClr val="bg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CO" dirty="0">
                <a:solidFill>
                  <a:schemeClr val="bg1"/>
                </a:solidFill>
                <a:latin typeface="Arial" panose="020B0604020202020204" pitchFamily="34" charset="0"/>
                <a:cs typeface="Arial" panose="020B0604020202020204" pitchFamily="34" charset="0"/>
              </a:rPr>
              <a:t>A </a:t>
            </a:r>
            <a:r>
              <a:rPr lang="es-CO" dirty="0" err="1">
                <a:solidFill>
                  <a:schemeClr val="bg1"/>
                </a:solidFill>
                <a:latin typeface="Arial" panose="020B0604020202020204" pitchFamily="34" charset="0"/>
                <a:cs typeface="Arial" panose="020B0604020202020204" pitchFamily="34" charset="0"/>
              </a:rPr>
              <a:t>potential</a:t>
            </a:r>
            <a:r>
              <a:rPr lang="es-CO" dirty="0">
                <a:solidFill>
                  <a:schemeClr val="bg1"/>
                </a:solidFill>
                <a:latin typeface="Arial" panose="020B0604020202020204" pitchFamily="34" charset="0"/>
                <a:cs typeface="Arial" panose="020B0604020202020204" pitchFamily="34" charset="0"/>
              </a:rPr>
              <a:t> new venture </a:t>
            </a:r>
            <a:r>
              <a:rPr lang="es-CO" dirty="0" err="1">
                <a:solidFill>
                  <a:schemeClr val="bg1"/>
                </a:solidFill>
                <a:latin typeface="Arial" panose="020B0604020202020204" pitchFamily="34" charset="0"/>
                <a:cs typeface="Arial" panose="020B0604020202020204" pitchFamily="34" charset="0"/>
              </a:rPr>
              <a:t>or</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initiative</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within</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your</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organization</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whose</a:t>
            </a:r>
            <a:r>
              <a:rPr lang="es-CO" dirty="0">
                <a:solidFill>
                  <a:schemeClr val="bg1"/>
                </a:solidFill>
                <a:latin typeface="Arial" panose="020B0604020202020204" pitchFamily="34" charset="0"/>
                <a:cs typeface="Arial" panose="020B0604020202020204" pitchFamily="34" charset="0"/>
              </a:rPr>
              <a:t> disruptive </a:t>
            </a:r>
            <a:r>
              <a:rPr lang="es-CO" dirty="0" err="1">
                <a:solidFill>
                  <a:schemeClr val="bg1"/>
                </a:solidFill>
                <a:latin typeface="Arial" panose="020B0604020202020204" pitchFamily="34" charset="0"/>
                <a:cs typeface="Arial" panose="020B0604020202020204" pitchFamily="34" charset="0"/>
              </a:rPr>
              <a:t>potential</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you</a:t>
            </a:r>
            <a:r>
              <a:rPr lang="es-CO" dirty="0">
                <a:solidFill>
                  <a:schemeClr val="bg1"/>
                </a:solidFill>
                <a:latin typeface="Arial" panose="020B0604020202020204" pitchFamily="34" charset="0"/>
                <a:cs typeface="Arial" panose="020B0604020202020204" pitchFamily="34" charset="0"/>
              </a:rPr>
              <a:t> are </a:t>
            </a:r>
            <a:r>
              <a:rPr lang="es-CO" dirty="0" err="1">
                <a:solidFill>
                  <a:schemeClr val="bg1"/>
                </a:solidFill>
                <a:latin typeface="Arial" panose="020B0604020202020204" pitchFamily="34" charset="0"/>
                <a:cs typeface="Arial" panose="020B0604020202020204" pitchFamily="34" charset="0"/>
              </a:rPr>
              <a:t>seeking</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to</a:t>
            </a:r>
            <a:r>
              <a:rPr lang="es-CO" dirty="0">
                <a:solidFill>
                  <a:schemeClr val="bg1"/>
                </a:solidFill>
                <a:latin typeface="Arial" panose="020B0604020202020204" pitchFamily="34" charset="0"/>
                <a:cs typeface="Arial" panose="020B0604020202020204" pitchFamily="34" charset="0"/>
              </a:rPr>
              <a:t> </a:t>
            </a:r>
            <a:r>
              <a:rPr lang="es-CO" dirty="0" err="1">
                <a:solidFill>
                  <a:schemeClr val="bg1"/>
                </a:solidFill>
                <a:latin typeface="Arial" panose="020B0604020202020204" pitchFamily="34" charset="0"/>
                <a:cs typeface="Arial" panose="020B0604020202020204" pitchFamily="34" charset="0"/>
              </a:rPr>
              <a:t>judge</a:t>
            </a:r>
            <a:r>
              <a:rPr lang="es-CO" dirty="0">
                <a:solidFill>
                  <a:schemeClr val="bg1"/>
                </a:solidFill>
                <a:latin typeface="Arial" panose="020B0604020202020204" pitchFamily="34" charset="0"/>
                <a:cs typeface="Arial" panose="020B0604020202020204" pitchFamily="34" charset="0"/>
              </a:rPr>
              <a:t>.</a:t>
            </a:r>
          </a:p>
        </p:txBody>
      </p:sp>
      <p:sp>
        <p:nvSpPr>
          <p:cNvPr id="7" name="TextBox 6">
            <a:extLst>
              <a:ext uri="{FF2B5EF4-FFF2-40B4-BE49-F238E27FC236}">
                <a16:creationId xmlns:a16="http://schemas.microsoft.com/office/drawing/2014/main" id="{096A9AEA-4CF3-4AD6-AEAD-7C32C3C9205F}"/>
              </a:ext>
            </a:extLst>
          </p:cNvPr>
          <p:cNvSpPr txBox="1"/>
          <p:nvPr/>
        </p:nvSpPr>
        <p:spPr>
          <a:xfrm>
            <a:off x="4223084" y="1157322"/>
            <a:ext cx="6097604" cy="369332"/>
          </a:xfrm>
          <a:prstGeom prst="rect">
            <a:avLst/>
          </a:prstGeom>
          <a:noFill/>
        </p:spPr>
        <p:txBody>
          <a:bodyPr wrap="square">
            <a:spAutoFit/>
          </a:bodyPr>
          <a:lstStyle/>
          <a:p>
            <a:r>
              <a:rPr lang="es-CO" b="1" dirty="0" err="1">
                <a:solidFill>
                  <a:schemeClr val="bg1"/>
                </a:solidFill>
                <a:latin typeface="Arial" panose="020B0604020202020204" pitchFamily="34" charset="0"/>
                <a:cs typeface="Arial" panose="020B0604020202020204" pitchFamily="34" charset="0"/>
              </a:rPr>
              <a:t>What</a:t>
            </a:r>
            <a:r>
              <a:rPr lang="es-CO" b="1" dirty="0">
                <a:solidFill>
                  <a:schemeClr val="bg1"/>
                </a:solidFill>
                <a:latin typeface="Arial" panose="020B0604020202020204" pitchFamily="34" charset="0"/>
                <a:cs typeface="Arial" panose="020B0604020202020204" pitchFamily="34" charset="0"/>
              </a:rPr>
              <a:t> </a:t>
            </a:r>
            <a:r>
              <a:rPr lang="es-CO" b="1" dirty="0" err="1">
                <a:solidFill>
                  <a:schemeClr val="bg1"/>
                </a:solidFill>
                <a:latin typeface="Arial" panose="020B0604020202020204" pitchFamily="34" charset="0"/>
                <a:cs typeface="Arial" panose="020B0604020202020204" pitchFamily="34" charset="0"/>
              </a:rPr>
              <a:t>is</a:t>
            </a:r>
            <a:r>
              <a:rPr lang="es-CO" b="1" dirty="0">
                <a:solidFill>
                  <a:schemeClr val="bg1"/>
                </a:solidFill>
                <a:latin typeface="Arial" panose="020B0604020202020204" pitchFamily="34" charset="0"/>
                <a:cs typeface="Arial" panose="020B0604020202020204" pitchFamily="34" charset="0"/>
              </a:rPr>
              <a:t> </a:t>
            </a:r>
            <a:r>
              <a:rPr lang="es-CO" b="1" dirty="0" err="1">
                <a:solidFill>
                  <a:schemeClr val="bg1"/>
                </a:solidFill>
                <a:latin typeface="Arial" panose="020B0604020202020204" pitchFamily="34" charset="0"/>
                <a:cs typeface="Arial" panose="020B0604020202020204" pitchFamily="34" charset="0"/>
              </a:rPr>
              <a:t>the</a:t>
            </a:r>
            <a:r>
              <a:rPr lang="es-CO" b="1" dirty="0">
                <a:solidFill>
                  <a:schemeClr val="bg1"/>
                </a:solidFill>
                <a:latin typeface="Arial" panose="020B0604020202020204" pitchFamily="34" charset="0"/>
                <a:cs typeface="Arial" panose="020B0604020202020204" pitchFamily="34" charset="0"/>
              </a:rPr>
              <a:t> </a:t>
            </a:r>
            <a:r>
              <a:rPr lang="es-CO" b="1" dirty="0" err="1">
                <a:solidFill>
                  <a:schemeClr val="bg1"/>
                </a:solidFill>
                <a:latin typeface="Arial" panose="020B0604020202020204" pitchFamily="34" charset="0"/>
                <a:cs typeface="Arial" panose="020B0604020202020204" pitchFamily="34" charset="0"/>
              </a:rPr>
              <a:t>potentially</a:t>
            </a:r>
            <a:r>
              <a:rPr lang="es-CO" b="1" dirty="0">
                <a:solidFill>
                  <a:schemeClr val="bg1"/>
                </a:solidFill>
                <a:latin typeface="Arial" panose="020B0604020202020204" pitchFamily="34" charset="0"/>
                <a:cs typeface="Arial" panose="020B0604020202020204" pitchFamily="34" charset="0"/>
              </a:rPr>
              <a:t> disruptive </a:t>
            </a:r>
            <a:r>
              <a:rPr lang="es-CO" b="1" dirty="0" err="1">
                <a:solidFill>
                  <a:schemeClr val="bg1"/>
                </a:solidFill>
                <a:latin typeface="Arial" panose="020B0604020202020204" pitchFamily="34" charset="0"/>
                <a:cs typeface="Arial" panose="020B0604020202020204" pitchFamily="34" charset="0"/>
              </a:rPr>
              <a:t>business</a:t>
            </a:r>
            <a:r>
              <a:rPr lang="es-CO" b="1" dirty="0">
                <a:solidFill>
                  <a:schemeClr val="bg1"/>
                </a:solidFill>
                <a:latin typeface="Arial" panose="020B0604020202020204" pitchFamily="34" charset="0"/>
                <a:cs typeface="Arial" panose="020B0604020202020204" pitchFamily="34" charset="0"/>
              </a:rPr>
              <a:t>?</a:t>
            </a:r>
          </a:p>
        </p:txBody>
      </p:sp>
      <p:sp>
        <p:nvSpPr>
          <p:cNvPr id="8" name="Rectangle: Rounded Corners 7">
            <a:extLst>
              <a:ext uri="{FF2B5EF4-FFF2-40B4-BE49-F238E27FC236}">
                <a16:creationId xmlns:a16="http://schemas.microsoft.com/office/drawing/2014/main" id="{B8999D0A-ED48-44B6-962A-27FDECCBB766}"/>
              </a:ext>
            </a:extLst>
          </p:cNvPr>
          <p:cNvSpPr/>
          <p:nvPr/>
        </p:nvSpPr>
        <p:spPr>
          <a:xfrm>
            <a:off x="770466" y="3772307"/>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err="1">
                <a:solidFill>
                  <a:sysClr val="windowText" lastClr="000000"/>
                </a:solidFill>
                <a:latin typeface="Arial" panose="020B0604020202020204" pitchFamily="34" charset="0"/>
                <a:cs typeface="Arial" panose="020B0604020202020204" pitchFamily="34" charset="0"/>
              </a:rPr>
              <a:t>Incumbent</a:t>
            </a:r>
            <a:endParaRPr lang="es-CO" b="1" dirty="0">
              <a:solidFill>
                <a:sysClr val="windowText" lastClr="00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ACCA175-DB76-4F84-B6C0-34F6C5511EF1}"/>
              </a:ext>
            </a:extLst>
          </p:cNvPr>
          <p:cNvSpPr txBox="1"/>
          <p:nvPr/>
        </p:nvSpPr>
        <p:spPr>
          <a:xfrm>
            <a:off x="770466" y="4593357"/>
            <a:ext cx="10981980" cy="2031325"/>
          </a:xfrm>
          <a:prstGeom prst="rect">
            <a:avLst/>
          </a:prstGeom>
          <a:noFill/>
        </p:spPr>
        <p:txBody>
          <a:bodyPr wrap="square">
            <a:spAutoFit/>
          </a:bodyPr>
          <a:lstStyle/>
          <a:p>
            <a:r>
              <a:rPr lang="en-US" dirty="0">
                <a:solidFill>
                  <a:schemeClr val="bg1"/>
                </a:solidFill>
                <a:latin typeface="Arial" panose="020B0604020202020204" pitchFamily="34" charset="0"/>
                <a:cs typeface="Arial" panose="020B0604020202020204" pitchFamily="34" charset="0"/>
              </a:rPr>
              <a:t>You may choose either: </a:t>
            </a:r>
          </a:p>
          <a:p>
            <a:endParaRPr lang="en-US"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A category of related businesses (e.g., video rental retail chains) </a:t>
            </a:r>
          </a:p>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OR a leading example of the category (e.g., Blockbuster)</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If you are the challenger, you may identify multiple incumbents who may be threatened by your new business model, but for the purpose of this exercise you should focus on </a:t>
            </a:r>
            <a:r>
              <a:rPr lang="en-US" b="1" u="sng" dirty="0">
                <a:solidFill>
                  <a:schemeClr val="bg1"/>
                </a:solidFill>
                <a:latin typeface="Arial" panose="020B0604020202020204" pitchFamily="34" charset="0"/>
                <a:cs typeface="Arial" panose="020B0604020202020204" pitchFamily="34" charset="0"/>
              </a:rPr>
              <a:t>ONE.</a:t>
            </a:r>
            <a:endParaRPr lang="es-CO" b="1" u="sng"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F979F80B-3196-4624-980C-3FE2835F729E}"/>
              </a:ext>
            </a:extLst>
          </p:cNvPr>
          <p:cNvSpPr txBox="1"/>
          <p:nvPr/>
        </p:nvSpPr>
        <p:spPr>
          <a:xfrm>
            <a:off x="4223084" y="3911871"/>
            <a:ext cx="6097604" cy="369332"/>
          </a:xfrm>
          <a:prstGeom prst="rect">
            <a:avLst/>
          </a:prstGeom>
          <a:noFill/>
        </p:spPr>
        <p:txBody>
          <a:bodyPr wrap="square">
            <a:spAutoFit/>
          </a:bodyPr>
          <a:lstStyle/>
          <a:p>
            <a:r>
              <a:rPr lang="en-US" b="1" dirty="0">
                <a:solidFill>
                  <a:schemeClr val="bg1"/>
                </a:solidFill>
                <a:latin typeface="Arial" panose="020B0604020202020204" pitchFamily="34" charset="0"/>
                <a:cs typeface="Arial" panose="020B0604020202020204" pitchFamily="34" charset="0"/>
              </a:rPr>
              <a:t>Who is the incumbent?</a:t>
            </a:r>
          </a:p>
        </p:txBody>
      </p:sp>
    </p:spTree>
    <p:extLst>
      <p:ext uri="{BB962C8B-B14F-4D97-AF65-F5344CB8AC3E}">
        <p14:creationId xmlns:p14="http://schemas.microsoft.com/office/powerpoint/2010/main" val="325525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4DDC1F5-35C3-4995-B8C6-A43F8B39A6C4}"/>
              </a:ext>
            </a:extLst>
          </p:cNvPr>
          <p:cNvSpPr/>
          <p:nvPr/>
        </p:nvSpPr>
        <p:spPr>
          <a:xfrm>
            <a:off x="770466" y="1056268"/>
            <a:ext cx="3242734" cy="567267"/>
          </a:xfrm>
          <a:prstGeom prst="roundRect">
            <a:avLst/>
          </a:prstGeom>
          <a:solidFill>
            <a:schemeClr val="bg1"/>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err="1">
                <a:solidFill>
                  <a:sysClr val="windowText" lastClr="000000"/>
                </a:solidFill>
                <a:latin typeface="Arial" panose="020B0604020202020204" pitchFamily="34" charset="0"/>
                <a:cs typeface="Arial" panose="020B0604020202020204" pitchFamily="34" charset="0"/>
              </a:rPr>
              <a:t>Customer</a:t>
            </a:r>
            <a:endParaRPr lang="es-CO" b="1" dirty="0">
              <a:solidFill>
                <a:sysClr val="windowText" lastClr="00000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B7BC6A8-CBC8-412E-9AB0-BE35D21D01FA}"/>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2400" b="1" dirty="0">
                <a:solidFill>
                  <a:schemeClr val="bg1"/>
                </a:solidFill>
                <a:latin typeface="Arial" panose="020B0604020202020204" pitchFamily="34" charset="0"/>
                <a:cs typeface="Arial" panose="020B0604020202020204" pitchFamily="34" charset="0"/>
              </a:rPr>
              <a:t>Tool: The Disruptive Business Model Map</a:t>
            </a:r>
            <a:endParaRPr lang="en-US" sz="2400" b="1" dirty="0">
              <a:solidFill>
                <a:schemeClr val="bg1"/>
              </a:solidFill>
              <a:highlight>
                <a:srgbClr val="EA3A55"/>
              </a:highlight>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A21A164-1096-4862-8F66-942515D91A41}"/>
              </a:ext>
            </a:extLst>
          </p:cNvPr>
          <p:cNvSpPr txBox="1"/>
          <p:nvPr/>
        </p:nvSpPr>
        <p:spPr>
          <a:xfrm>
            <a:off x="770466" y="1882339"/>
            <a:ext cx="10138834" cy="1754326"/>
          </a:xfrm>
          <a:prstGeom prst="rect">
            <a:avLst/>
          </a:prstGeom>
          <a:noFill/>
        </p:spPr>
        <p:txBody>
          <a:bodyPr wrap="square">
            <a:spAutoFit/>
          </a:bodyPr>
          <a:lstStyle/>
          <a:p>
            <a:r>
              <a:rPr lang="en-US" dirty="0">
                <a:solidFill>
                  <a:schemeClr val="bg1"/>
                </a:solidFill>
                <a:latin typeface="Arial" panose="020B0604020202020204" pitchFamily="34" charset="0"/>
                <a:cs typeface="Arial" panose="020B0604020202020204" pitchFamily="34" charset="0"/>
              </a:rPr>
              <a:t>This is the customer being served by the challenger. In some cases, it may be a direct customer of the incumbent, but it also could be another key business constituency (e.g., a challenger could disrupt an incumbent by stealing away all its employees). </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Once again, it is possible that a challenger could aim to usurp the incumbent’s relationship with more than one type of customer. Choose </a:t>
            </a:r>
            <a:r>
              <a:rPr lang="en-US" b="1" u="sng" dirty="0">
                <a:solidFill>
                  <a:schemeClr val="bg1"/>
                </a:solidFill>
                <a:latin typeface="Arial" panose="020B0604020202020204" pitchFamily="34" charset="0"/>
                <a:cs typeface="Arial" panose="020B0604020202020204" pitchFamily="34" charset="0"/>
              </a:rPr>
              <a:t>ONE</a:t>
            </a:r>
            <a:r>
              <a:rPr lang="en-US" dirty="0">
                <a:solidFill>
                  <a:schemeClr val="bg1"/>
                </a:solidFill>
                <a:latin typeface="Arial" panose="020B0604020202020204" pitchFamily="34" charset="0"/>
                <a:cs typeface="Arial" panose="020B0604020202020204" pitchFamily="34" charset="0"/>
              </a:rPr>
              <a:t> for this exercise.</a:t>
            </a:r>
            <a:endParaRPr lang="es-CO"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2EDB350-E98A-4F5C-B23D-E53452AEEAC5}"/>
              </a:ext>
            </a:extLst>
          </p:cNvPr>
          <p:cNvSpPr txBox="1"/>
          <p:nvPr/>
        </p:nvSpPr>
        <p:spPr>
          <a:xfrm>
            <a:off x="4223084" y="1157322"/>
            <a:ext cx="6097604" cy="369332"/>
          </a:xfrm>
          <a:prstGeom prst="rect">
            <a:avLst/>
          </a:prstGeom>
          <a:noFill/>
        </p:spPr>
        <p:txBody>
          <a:bodyPr wrap="square">
            <a:spAutoFit/>
          </a:bodyPr>
          <a:lstStyle/>
          <a:p>
            <a:r>
              <a:rPr lang="en-US" b="1" dirty="0">
                <a:solidFill>
                  <a:schemeClr val="bg1"/>
                </a:solidFill>
                <a:latin typeface="Arial" panose="020B0604020202020204" pitchFamily="34" charset="0"/>
                <a:cs typeface="Arial" panose="020B0604020202020204" pitchFamily="34" charset="0"/>
              </a:rPr>
              <a:t>Who is the target customer?</a:t>
            </a:r>
          </a:p>
        </p:txBody>
      </p:sp>
    </p:spTree>
    <p:extLst>
      <p:ext uri="{BB962C8B-B14F-4D97-AF65-F5344CB8AC3E}">
        <p14:creationId xmlns:p14="http://schemas.microsoft.com/office/powerpoint/2010/main" val="32849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4DDC1F5-35C3-4995-B8C6-A43F8B39A6C4}"/>
              </a:ext>
            </a:extLst>
          </p:cNvPr>
          <p:cNvSpPr/>
          <p:nvPr/>
        </p:nvSpPr>
        <p:spPr>
          <a:xfrm>
            <a:off x="770466" y="1056268"/>
            <a:ext cx="3242734" cy="567267"/>
          </a:xfrm>
          <a:prstGeom prst="roundRect">
            <a:avLst/>
          </a:prstGeom>
          <a:solidFill>
            <a:schemeClr val="accent5">
              <a:lumMod val="20000"/>
              <a:lumOff val="80000"/>
            </a:schemeClr>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err="1">
                <a:solidFill>
                  <a:sysClr val="windowText" lastClr="000000"/>
                </a:solidFill>
                <a:latin typeface="Arial" panose="020B0604020202020204" pitchFamily="34" charset="0"/>
                <a:cs typeface="Arial" panose="020B0604020202020204" pitchFamily="34" charset="0"/>
              </a:rPr>
              <a:t>Value</a:t>
            </a:r>
            <a:r>
              <a:rPr lang="es-CO" b="1" dirty="0">
                <a:solidFill>
                  <a:sysClr val="windowText" lastClr="000000"/>
                </a:solidFill>
                <a:latin typeface="Arial" panose="020B0604020202020204" pitchFamily="34" charset="0"/>
                <a:cs typeface="Arial" panose="020B0604020202020204" pitchFamily="34" charset="0"/>
              </a:rPr>
              <a:t> </a:t>
            </a:r>
            <a:r>
              <a:rPr lang="es-CO" b="1" dirty="0" err="1">
                <a:solidFill>
                  <a:sysClr val="windowText" lastClr="000000"/>
                </a:solidFill>
                <a:latin typeface="Arial" panose="020B0604020202020204" pitchFamily="34" charset="0"/>
                <a:cs typeface="Arial" panose="020B0604020202020204" pitchFamily="34" charset="0"/>
              </a:rPr>
              <a:t>proposition</a:t>
            </a:r>
            <a:endParaRPr lang="es-CO" b="1" dirty="0">
              <a:solidFill>
                <a:sysClr val="windowText" lastClr="00000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B7BC6A8-CBC8-412E-9AB0-BE35D21D01FA}"/>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2400" b="1" dirty="0">
                <a:solidFill>
                  <a:schemeClr val="bg1"/>
                </a:solidFill>
                <a:latin typeface="Arial" panose="020B0604020202020204" pitchFamily="34" charset="0"/>
                <a:cs typeface="Arial" panose="020B0604020202020204" pitchFamily="34" charset="0"/>
              </a:rPr>
              <a:t>Tool: The Disruptive Business Model Map</a:t>
            </a:r>
            <a:endParaRPr lang="en-US" sz="2400" b="1" dirty="0">
              <a:solidFill>
                <a:schemeClr val="bg1"/>
              </a:solidFill>
              <a:highlight>
                <a:srgbClr val="EA3A55"/>
              </a:highlight>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A21A164-1096-4862-8F66-942515D91A41}"/>
              </a:ext>
            </a:extLst>
          </p:cNvPr>
          <p:cNvSpPr txBox="1"/>
          <p:nvPr/>
        </p:nvSpPr>
        <p:spPr>
          <a:xfrm>
            <a:off x="770465" y="1882339"/>
            <a:ext cx="10981267" cy="1754326"/>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It is very important to answer this question from the point of view of the customer: What benefits do they stand to gain?</a:t>
            </a:r>
          </a:p>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Describe the product or service offered by the challenger, focusing on the benefit to the customer: What value could they gain from the challenger’s offer?</a:t>
            </a:r>
          </a:p>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You can refer back to the list of value proposition </a:t>
            </a:r>
            <a:r>
              <a:rPr lang="en-US" dirty="0" err="1">
                <a:solidFill>
                  <a:schemeClr val="bg1"/>
                </a:solidFill>
                <a:latin typeface="Arial" panose="020B0604020202020204" pitchFamily="34" charset="0"/>
                <a:cs typeface="Arial" panose="020B0604020202020204" pitchFamily="34" charset="0"/>
              </a:rPr>
              <a:t>generatives</a:t>
            </a:r>
            <a:r>
              <a:rPr lang="en-US" dirty="0">
                <a:solidFill>
                  <a:schemeClr val="bg1"/>
                </a:solidFill>
                <a:latin typeface="Arial" panose="020B0604020202020204" pitchFamily="34" charset="0"/>
                <a:cs typeface="Arial" panose="020B0604020202020204" pitchFamily="34" charset="0"/>
              </a:rPr>
              <a:t> mentioned in class: </a:t>
            </a:r>
            <a:r>
              <a:rPr lang="en-US" i="1" dirty="0">
                <a:solidFill>
                  <a:schemeClr val="bg1"/>
                </a:solidFill>
                <a:latin typeface="Arial" panose="020B0604020202020204" pitchFamily="34" charset="0"/>
                <a:cs typeface="Arial" panose="020B0604020202020204" pitchFamily="34" charset="0"/>
              </a:rPr>
              <a:t>price, </a:t>
            </a:r>
            <a:r>
              <a:rPr lang="en-US" i="1" dirty="0" err="1">
                <a:solidFill>
                  <a:schemeClr val="bg1"/>
                </a:solidFill>
                <a:latin typeface="Arial" panose="020B0604020202020204" pitchFamily="34" charset="0"/>
                <a:cs typeface="Arial" panose="020B0604020202020204" pitchFamily="34" charset="0"/>
              </a:rPr>
              <a:t>fremium</a:t>
            </a:r>
            <a:r>
              <a:rPr lang="en-US" i="1" dirty="0">
                <a:solidFill>
                  <a:schemeClr val="bg1"/>
                </a:solidFill>
                <a:latin typeface="Arial" panose="020B0604020202020204" pitchFamily="34" charset="0"/>
                <a:cs typeface="Arial" panose="020B0604020202020204" pitchFamily="34" charset="0"/>
              </a:rPr>
              <a:t> offer, bundling, unbundling</a:t>
            </a:r>
            <a:endParaRPr lang="es-CO" i="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377A3A6-EDF2-4F6A-958E-3BD5EB0C660F}"/>
              </a:ext>
            </a:extLst>
          </p:cNvPr>
          <p:cNvSpPr txBox="1"/>
          <p:nvPr/>
        </p:nvSpPr>
        <p:spPr>
          <a:xfrm>
            <a:off x="4223084" y="1155235"/>
            <a:ext cx="7528649" cy="369332"/>
          </a:xfrm>
          <a:prstGeom prst="rect">
            <a:avLst/>
          </a:prstGeom>
          <a:noFill/>
        </p:spPr>
        <p:txBody>
          <a:bodyPr wrap="square">
            <a:spAutoFit/>
          </a:bodyPr>
          <a:lstStyle/>
          <a:p>
            <a:r>
              <a:rPr lang="en-US" b="1" dirty="0">
                <a:solidFill>
                  <a:schemeClr val="bg1"/>
                </a:solidFill>
                <a:latin typeface="Arial" panose="020B0604020202020204" pitchFamily="34" charset="0"/>
                <a:cs typeface="Arial" panose="020B0604020202020204" pitchFamily="34" charset="0"/>
              </a:rPr>
              <a:t>What is the value offered by the challenger to the target customer?</a:t>
            </a:r>
          </a:p>
        </p:txBody>
      </p:sp>
      <p:sp>
        <p:nvSpPr>
          <p:cNvPr id="6" name="Rectangle: Rounded Corners 5">
            <a:extLst>
              <a:ext uri="{FF2B5EF4-FFF2-40B4-BE49-F238E27FC236}">
                <a16:creationId xmlns:a16="http://schemas.microsoft.com/office/drawing/2014/main" id="{200DD569-3E0C-4813-B51A-F89DCDD36104}"/>
              </a:ext>
            </a:extLst>
          </p:cNvPr>
          <p:cNvSpPr/>
          <p:nvPr/>
        </p:nvSpPr>
        <p:spPr>
          <a:xfrm>
            <a:off x="770466" y="4011140"/>
            <a:ext cx="3242734" cy="567267"/>
          </a:xfrm>
          <a:prstGeom prst="roundRect">
            <a:avLst/>
          </a:prstGeom>
          <a:solidFill>
            <a:schemeClr val="bg2"/>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err="1">
                <a:solidFill>
                  <a:schemeClr val="bg1"/>
                </a:solidFill>
                <a:latin typeface="Arial" panose="020B0604020202020204" pitchFamily="34" charset="0"/>
                <a:cs typeface="Arial" panose="020B0604020202020204" pitchFamily="34" charset="0"/>
              </a:rPr>
              <a:t>Value</a:t>
            </a:r>
            <a:r>
              <a:rPr lang="es-CO" b="1" dirty="0">
                <a:solidFill>
                  <a:schemeClr val="bg1"/>
                </a:solidFill>
                <a:latin typeface="Arial" panose="020B0604020202020204" pitchFamily="34" charset="0"/>
                <a:cs typeface="Arial" panose="020B0604020202020204" pitchFamily="34" charset="0"/>
              </a:rPr>
              <a:t> </a:t>
            </a:r>
            <a:r>
              <a:rPr lang="es-CO" b="1" dirty="0" err="1">
                <a:solidFill>
                  <a:schemeClr val="bg1"/>
                </a:solidFill>
                <a:latin typeface="Arial" panose="020B0604020202020204" pitchFamily="34" charset="0"/>
                <a:cs typeface="Arial" panose="020B0604020202020204" pitchFamily="34" charset="0"/>
              </a:rPr>
              <a:t>proposition</a:t>
            </a:r>
            <a:r>
              <a:rPr lang="es-CO" b="1" dirty="0">
                <a:solidFill>
                  <a:schemeClr val="bg1"/>
                </a:solidFill>
                <a:latin typeface="Arial" panose="020B0604020202020204" pitchFamily="34" charset="0"/>
                <a:cs typeface="Arial" panose="020B0604020202020204" pitchFamily="34" charset="0"/>
              </a:rPr>
              <a:t> </a:t>
            </a:r>
            <a:r>
              <a:rPr lang="es-CO" b="1" dirty="0" err="1">
                <a:solidFill>
                  <a:schemeClr val="bg1"/>
                </a:solidFill>
                <a:latin typeface="Arial" panose="020B0604020202020204" pitchFamily="34" charset="0"/>
                <a:cs typeface="Arial" panose="020B0604020202020204" pitchFamily="34" charset="0"/>
              </a:rPr>
              <a:t>differential</a:t>
            </a:r>
            <a:endParaRPr lang="es-CO" b="1"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0BC1D4B-A69E-4AAB-BD62-C8515C737A43}"/>
              </a:ext>
            </a:extLst>
          </p:cNvPr>
          <p:cNvSpPr txBox="1"/>
          <p:nvPr/>
        </p:nvSpPr>
        <p:spPr>
          <a:xfrm>
            <a:off x="770466" y="4837211"/>
            <a:ext cx="10981266" cy="1477328"/>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The point here is to identify those elements of the challenger’s value proposition that are </a:t>
            </a:r>
            <a:r>
              <a:rPr lang="en-US" b="1" dirty="0">
                <a:solidFill>
                  <a:schemeClr val="bg1"/>
                </a:solidFill>
                <a:latin typeface="Arial" panose="020B0604020202020204" pitchFamily="34" charset="0"/>
                <a:cs typeface="Arial" panose="020B0604020202020204" pitchFamily="34" charset="0"/>
              </a:rPr>
              <a:t>unique and different</a:t>
            </a:r>
          </a:p>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The value proposition differential may include benefits but also deficits, which you should indicate as such— for example, for e-books as a challenger to print, you might indicate “less </a:t>
            </a:r>
          </a:p>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easy to read in direct sunlight.”</a:t>
            </a:r>
            <a:endParaRPr lang="es-CO"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8B834F72-EE36-4502-8B1B-CD153BCF7F4D}"/>
              </a:ext>
            </a:extLst>
          </p:cNvPr>
          <p:cNvSpPr txBox="1"/>
          <p:nvPr/>
        </p:nvSpPr>
        <p:spPr>
          <a:xfrm>
            <a:off x="4223084" y="3971607"/>
            <a:ext cx="7528648" cy="646331"/>
          </a:xfrm>
          <a:prstGeom prst="rect">
            <a:avLst/>
          </a:prstGeom>
          <a:noFill/>
        </p:spPr>
        <p:txBody>
          <a:bodyPr wrap="square">
            <a:spAutoFit/>
          </a:bodyPr>
          <a:lstStyle/>
          <a:p>
            <a:r>
              <a:rPr lang="en-US" b="1" dirty="0">
                <a:solidFill>
                  <a:schemeClr val="bg1"/>
                </a:solidFill>
                <a:latin typeface="Arial" panose="020B0604020202020204" pitchFamily="34" charset="0"/>
                <a:cs typeface="Arial" panose="020B0604020202020204" pitchFamily="34" charset="0"/>
              </a:rPr>
              <a:t>How does the challenger’s value proposition differ from that of the incumbent?</a:t>
            </a:r>
          </a:p>
        </p:txBody>
      </p:sp>
    </p:spTree>
    <p:extLst>
      <p:ext uri="{BB962C8B-B14F-4D97-AF65-F5344CB8AC3E}">
        <p14:creationId xmlns:p14="http://schemas.microsoft.com/office/powerpoint/2010/main" val="2760201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4DDC1F5-35C3-4995-B8C6-A43F8B39A6C4}"/>
              </a:ext>
            </a:extLst>
          </p:cNvPr>
          <p:cNvSpPr/>
          <p:nvPr/>
        </p:nvSpPr>
        <p:spPr>
          <a:xfrm>
            <a:off x="770466" y="1056268"/>
            <a:ext cx="3242734" cy="567267"/>
          </a:xfrm>
          <a:prstGeom prst="roundRect">
            <a:avLst/>
          </a:prstGeom>
          <a:solidFill>
            <a:schemeClr val="accent5">
              <a:lumMod val="20000"/>
              <a:lumOff val="80000"/>
            </a:schemeClr>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err="1">
                <a:solidFill>
                  <a:schemeClr val="tx1"/>
                </a:solidFill>
                <a:latin typeface="Arial" panose="020B0604020202020204" pitchFamily="34" charset="0"/>
                <a:cs typeface="Arial" panose="020B0604020202020204" pitchFamily="34" charset="0"/>
              </a:rPr>
              <a:t>Value</a:t>
            </a:r>
            <a:r>
              <a:rPr lang="es-CO" b="1" dirty="0">
                <a:solidFill>
                  <a:schemeClr val="tx1"/>
                </a:solidFill>
                <a:latin typeface="Arial" panose="020B0604020202020204" pitchFamily="34" charset="0"/>
                <a:cs typeface="Arial" panose="020B0604020202020204" pitchFamily="34" charset="0"/>
              </a:rPr>
              <a:t> </a:t>
            </a:r>
            <a:r>
              <a:rPr lang="es-CO" b="1" dirty="0" err="1">
                <a:solidFill>
                  <a:schemeClr val="tx1"/>
                </a:solidFill>
                <a:latin typeface="Arial" panose="020B0604020202020204" pitchFamily="34" charset="0"/>
                <a:cs typeface="Arial" panose="020B0604020202020204" pitchFamily="34" charset="0"/>
              </a:rPr>
              <a:t>network</a:t>
            </a:r>
            <a:endParaRPr lang="es-CO" b="1" dirty="0">
              <a:solidFill>
                <a:schemeClr val="tx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B7BC6A8-CBC8-412E-9AB0-BE35D21D01FA}"/>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2400" b="1" dirty="0">
                <a:solidFill>
                  <a:schemeClr val="bg1"/>
                </a:solidFill>
                <a:latin typeface="Arial" panose="020B0604020202020204" pitchFamily="34" charset="0"/>
                <a:cs typeface="Arial" panose="020B0604020202020204" pitchFamily="34" charset="0"/>
              </a:rPr>
              <a:t>Tool: The Disruptive Business Model Map</a:t>
            </a:r>
            <a:endParaRPr lang="en-US" sz="2400" b="1" dirty="0">
              <a:solidFill>
                <a:schemeClr val="bg1"/>
              </a:solidFill>
              <a:highlight>
                <a:srgbClr val="EA3A55"/>
              </a:highlight>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A21A164-1096-4862-8F66-942515D91A41}"/>
              </a:ext>
            </a:extLst>
          </p:cNvPr>
          <p:cNvSpPr txBox="1"/>
          <p:nvPr/>
        </p:nvSpPr>
        <p:spPr>
          <a:xfrm>
            <a:off x="770465" y="1882339"/>
            <a:ext cx="10955868" cy="1754326"/>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Your goal is to identify everything (</a:t>
            </a:r>
            <a:r>
              <a:rPr lang="en-US" b="1" dirty="0">
                <a:solidFill>
                  <a:srgbClr val="EA3A55"/>
                </a:solidFill>
                <a:latin typeface="Arial" panose="020B0604020202020204" pitchFamily="34" charset="0"/>
                <a:cs typeface="Arial" panose="020B0604020202020204" pitchFamily="34" charset="0"/>
              </a:rPr>
              <a:t>people, partners, assets, and processes</a:t>
            </a:r>
            <a:r>
              <a:rPr lang="en-US" dirty="0">
                <a:solidFill>
                  <a:schemeClr val="bg1"/>
                </a:solidFill>
                <a:latin typeface="Arial" panose="020B0604020202020204" pitchFamily="34" charset="0"/>
                <a:cs typeface="Arial" panose="020B0604020202020204" pitchFamily="34" charset="0"/>
              </a:rPr>
              <a:t>) that enables the challenger to offer its value proposition.</a:t>
            </a:r>
          </a:p>
          <a:p>
            <a:pPr marL="285750" indent="-285750">
              <a:buFont typeface="Arial" panose="020B0604020202020204" pitchFamily="34" charset="0"/>
              <a:buChar char="•"/>
            </a:pPr>
            <a:endParaRPr lang="en-US"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If the challenger is new and unproven, this step should help to identify  unanswered questions about its business model and whether it will actually be able to deliver the value proposition it is promising to the market.</a:t>
            </a:r>
            <a:endParaRPr lang="es-CO"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CF4EB48-CBFC-4AD6-8658-0BDBC7D1C4F1}"/>
              </a:ext>
            </a:extLst>
          </p:cNvPr>
          <p:cNvSpPr txBox="1"/>
          <p:nvPr/>
        </p:nvSpPr>
        <p:spPr>
          <a:xfrm>
            <a:off x="4223083" y="1056268"/>
            <a:ext cx="7503250" cy="646331"/>
          </a:xfrm>
          <a:prstGeom prst="rect">
            <a:avLst/>
          </a:prstGeom>
          <a:noFill/>
        </p:spPr>
        <p:txBody>
          <a:bodyPr wrap="square">
            <a:spAutoFit/>
          </a:bodyPr>
          <a:lstStyle/>
          <a:p>
            <a:r>
              <a:rPr lang="en-US" b="1" dirty="0">
                <a:solidFill>
                  <a:schemeClr val="bg1"/>
                </a:solidFill>
                <a:latin typeface="Arial" panose="020B0604020202020204" pitchFamily="34" charset="0"/>
                <a:cs typeface="Arial" panose="020B0604020202020204" pitchFamily="34" charset="0"/>
              </a:rPr>
              <a:t>What enables the challenger to create, deliver, and earn value from its offering to the customer?</a:t>
            </a:r>
          </a:p>
        </p:txBody>
      </p:sp>
      <p:sp>
        <p:nvSpPr>
          <p:cNvPr id="8" name="Rectangle: Rounded Corners 7">
            <a:extLst>
              <a:ext uri="{FF2B5EF4-FFF2-40B4-BE49-F238E27FC236}">
                <a16:creationId xmlns:a16="http://schemas.microsoft.com/office/drawing/2014/main" id="{51532384-EFC9-4D3B-A7B6-F9154484FF4F}"/>
              </a:ext>
            </a:extLst>
          </p:cNvPr>
          <p:cNvSpPr/>
          <p:nvPr/>
        </p:nvSpPr>
        <p:spPr>
          <a:xfrm>
            <a:off x="770466" y="3816405"/>
            <a:ext cx="3242734" cy="567267"/>
          </a:xfrm>
          <a:prstGeom prst="roundRect">
            <a:avLst/>
          </a:prstGeom>
          <a:solidFill>
            <a:schemeClr val="tx1">
              <a:lumMod val="50000"/>
            </a:schemeClr>
          </a:solidFill>
          <a:ln w="19050">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err="1">
                <a:solidFill>
                  <a:schemeClr val="bg1"/>
                </a:solidFill>
                <a:latin typeface="Arial" panose="020B0604020202020204" pitchFamily="34" charset="0"/>
                <a:cs typeface="Arial" panose="020B0604020202020204" pitchFamily="34" charset="0"/>
              </a:rPr>
              <a:t>Value</a:t>
            </a:r>
            <a:r>
              <a:rPr lang="es-CO" b="1" dirty="0">
                <a:solidFill>
                  <a:schemeClr val="bg1"/>
                </a:solidFill>
                <a:latin typeface="Arial" panose="020B0604020202020204" pitchFamily="34" charset="0"/>
                <a:cs typeface="Arial" panose="020B0604020202020204" pitchFamily="34" charset="0"/>
              </a:rPr>
              <a:t> </a:t>
            </a:r>
            <a:r>
              <a:rPr lang="es-CO" b="1" dirty="0" err="1">
                <a:solidFill>
                  <a:schemeClr val="bg1"/>
                </a:solidFill>
                <a:latin typeface="Arial" panose="020B0604020202020204" pitchFamily="34" charset="0"/>
                <a:cs typeface="Arial" panose="020B0604020202020204" pitchFamily="34" charset="0"/>
              </a:rPr>
              <a:t>network</a:t>
            </a:r>
            <a:r>
              <a:rPr lang="es-CO" b="1" dirty="0">
                <a:solidFill>
                  <a:schemeClr val="bg1"/>
                </a:solidFill>
                <a:latin typeface="Arial" panose="020B0604020202020204" pitchFamily="34" charset="0"/>
                <a:cs typeface="Arial" panose="020B0604020202020204" pitchFamily="34" charset="0"/>
              </a:rPr>
              <a:t> </a:t>
            </a:r>
            <a:r>
              <a:rPr lang="es-CO" b="1" dirty="0" err="1">
                <a:solidFill>
                  <a:schemeClr val="bg1"/>
                </a:solidFill>
                <a:latin typeface="Arial" panose="020B0604020202020204" pitchFamily="34" charset="0"/>
                <a:cs typeface="Arial" panose="020B0604020202020204" pitchFamily="34" charset="0"/>
              </a:rPr>
              <a:t>differential</a:t>
            </a:r>
            <a:endParaRPr lang="es-CO" b="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E8CA70E-3052-49A4-BF7E-66A772B0A2E4}"/>
              </a:ext>
            </a:extLst>
          </p:cNvPr>
          <p:cNvSpPr txBox="1"/>
          <p:nvPr/>
        </p:nvSpPr>
        <p:spPr>
          <a:xfrm>
            <a:off x="770466" y="4642476"/>
            <a:ext cx="10955866" cy="1754326"/>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Identify those elements of the challenger’s value network that are </a:t>
            </a:r>
            <a:r>
              <a:rPr lang="en-US" b="1" dirty="0">
                <a:solidFill>
                  <a:schemeClr val="bg1"/>
                </a:solidFill>
                <a:latin typeface="Arial" panose="020B0604020202020204" pitchFamily="34" charset="0"/>
                <a:cs typeface="Arial" panose="020B0604020202020204" pitchFamily="34" charset="0"/>
              </a:rPr>
              <a:t>unique and different</a:t>
            </a:r>
            <a:r>
              <a:rPr lang="en-US" dirty="0">
                <a:solidFill>
                  <a:schemeClr val="bg1"/>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US"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Does the challenger’s offering rely on a </a:t>
            </a:r>
            <a:r>
              <a:rPr lang="en-US" b="1" dirty="0">
                <a:solidFill>
                  <a:srgbClr val="EA3A55"/>
                </a:solidFill>
                <a:latin typeface="Arial" panose="020B0604020202020204" pitchFamily="34" charset="0"/>
                <a:cs typeface="Arial" panose="020B0604020202020204" pitchFamily="34" charset="0"/>
              </a:rPr>
              <a:t>unique data asset</a:t>
            </a:r>
            <a:r>
              <a:rPr lang="en-US" dirty="0">
                <a:solidFill>
                  <a:schemeClr val="bg1"/>
                </a:solidFill>
                <a:latin typeface="Arial" panose="020B0604020202020204" pitchFamily="34" charset="0"/>
                <a:cs typeface="Arial" panose="020B0604020202020204" pitchFamily="34" charset="0"/>
              </a:rPr>
              <a:t> or on </a:t>
            </a:r>
            <a:r>
              <a:rPr lang="en-US" b="1" dirty="0">
                <a:solidFill>
                  <a:srgbClr val="EA3A55"/>
                </a:solidFill>
                <a:latin typeface="Arial" panose="020B0604020202020204" pitchFamily="34" charset="0"/>
                <a:cs typeface="Arial" panose="020B0604020202020204" pitchFamily="34" charset="0"/>
              </a:rPr>
              <a:t>specific skills</a:t>
            </a:r>
            <a:r>
              <a:rPr lang="en-US" dirty="0">
                <a:solidFill>
                  <a:schemeClr val="bg1"/>
                </a:solidFill>
                <a:latin typeface="Arial" panose="020B0604020202020204" pitchFamily="34" charset="0"/>
                <a:cs typeface="Arial" panose="020B0604020202020204" pitchFamily="34" charset="0"/>
              </a:rPr>
              <a:t>? Does it come to market via </a:t>
            </a:r>
            <a:r>
              <a:rPr lang="en-US" b="1" dirty="0">
                <a:solidFill>
                  <a:srgbClr val="EA3A55"/>
                </a:solidFill>
                <a:latin typeface="Arial" panose="020B0604020202020204" pitchFamily="34" charset="0"/>
                <a:cs typeface="Arial" panose="020B0604020202020204" pitchFamily="34" charset="0"/>
              </a:rPr>
              <a:t>different channels</a:t>
            </a:r>
            <a:r>
              <a:rPr lang="en-US" dirty="0">
                <a:solidFill>
                  <a:schemeClr val="bg1"/>
                </a:solidFill>
                <a:latin typeface="Arial" panose="020B0604020202020204" pitchFamily="34" charset="0"/>
                <a:cs typeface="Arial" panose="020B0604020202020204" pitchFamily="34" charset="0"/>
              </a:rPr>
              <a:t> than the incumbent uses? Does the challenger have a different </a:t>
            </a:r>
            <a:r>
              <a:rPr lang="en-US" b="1" dirty="0">
                <a:solidFill>
                  <a:srgbClr val="EA3A55"/>
                </a:solidFill>
                <a:latin typeface="Arial" panose="020B0604020202020204" pitchFamily="34" charset="0"/>
                <a:cs typeface="Arial" panose="020B0604020202020204" pitchFamily="34" charset="0"/>
              </a:rPr>
              <a:t>pricing model</a:t>
            </a:r>
            <a:r>
              <a:rPr lang="en-US" dirty="0">
                <a:solidFill>
                  <a:schemeClr val="bg1"/>
                </a:solidFill>
                <a:latin typeface="Arial" panose="020B0604020202020204" pitchFamily="34" charset="0"/>
                <a:cs typeface="Arial" panose="020B0604020202020204" pitchFamily="34" charset="0"/>
              </a:rPr>
              <a:t> or a </a:t>
            </a:r>
            <a:r>
              <a:rPr lang="en-US" b="1" dirty="0">
                <a:solidFill>
                  <a:srgbClr val="EA3A55"/>
                </a:solidFill>
                <a:latin typeface="Arial" panose="020B0604020202020204" pitchFamily="34" charset="0"/>
                <a:cs typeface="Arial" panose="020B0604020202020204" pitchFamily="34" charset="0"/>
              </a:rPr>
              <a:t>different cost structure </a:t>
            </a:r>
            <a:r>
              <a:rPr lang="en-US" dirty="0">
                <a:solidFill>
                  <a:schemeClr val="bg1"/>
                </a:solidFill>
                <a:latin typeface="Arial" panose="020B0604020202020204" pitchFamily="34" charset="0"/>
                <a:cs typeface="Arial" panose="020B0604020202020204" pitchFamily="34" charset="0"/>
              </a:rPr>
              <a:t>(e.g., less overhead costs for retail space or staff)? Is the challenger launching with a focus on a </a:t>
            </a:r>
            <a:r>
              <a:rPr lang="en-US" b="1" dirty="0">
                <a:solidFill>
                  <a:srgbClr val="EA3A55"/>
                </a:solidFill>
                <a:latin typeface="Arial" panose="020B0604020202020204" pitchFamily="34" charset="0"/>
                <a:cs typeface="Arial" panose="020B0604020202020204" pitchFamily="34" charset="0"/>
              </a:rPr>
              <a:t>different market segment</a:t>
            </a:r>
            <a:r>
              <a:rPr lang="en-US" dirty="0">
                <a:solidFill>
                  <a:schemeClr val="bg1"/>
                </a:solidFill>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C50455B5-E31D-4E00-95E7-CB533DA235CD}"/>
              </a:ext>
            </a:extLst>
          </p:cNvPr>
          <p:cNvSpPr txBox="1"/>
          <p:nvPr/>
        </p:nvSpPr>
        <p:spPr>
          <a:xfrm>
            <a:off x="4223083" y="3816405"/>
            <a:ext cx="7503249" cy="646331"/>
          </a:xfrm>
          <a:prstGeom prst="rect">
            <a:avLst/>
          </a:prstGeom>
          <a:noFill/>
        </p:spPr>
        <p:txBody>
          <a:bodyPr wrap="square">
            <a:spAutoFit/>
          </a:bodyPr>
          <a:lstStyle/>
          <a:p>
            <a:r>
              <a:rPr lang="en-US" b="1" dirty="0">
                <a:solidFill>
                  <a:schemeClr val="bg1"/>
                </a:solidFill>
                <a:latin typeface="Arial" panose="020B0604020202020204" pitchFamily="34" charset="0"/>
                <a:cs typeface="Arial" panose="020B0604020202020204" pitchFamily="34" charset="0"/>
              </a:rPr>
              <a:t>How does the challenger’s value network differ from that of the incumbent?</a:t>
            </a:r>
          </a:p>
        </p:txBody>
      </p:sp>
    </p:spTree>
    <p:extLst>
      <p:ext uri="{BB962C8B-B14F-4D97-AF65-F5344CB8AC3E}">
        <p14:creationId xmlns:p14="http://schemas.microsoft.com/office/powerpoint/2010/main" val="2732018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BB4A8FC1-4439-4521-8D84-4F48FB0948F8}"/>
              </a:ext>
            </a:extLst>
          </p:cNvPr>
          <p:cNvSpPr/>
          <p:nvPr/>
        </p:nvSpPr>
        <p:spPr>
          <a:xfrm>
            <a:off x="770466" y="5571067"/>
            <a:ext cx="10888134" cy="994052"/>
          </a:xfrm>
          <a:custGeom>
            <a:avLst/>
            <a:gdLst>
              <a:gd name="connsiteX0" fmla="*/ 0 w 10888134"/>
              <a:gd name="connsiteY0" fmla="*/ 165679 h 994052"/>
              <a:gd name="connsiteX1" fmla="*/ 165679 w 10888134"/>
              <a:gd name="connsiteY1" fmla="*/ 0 h 994052"/>
              <a:gd name="connsiteX2" fmla="*/ 963302 w 10888134"/>
              <a:gd name="connsiteY2" fmla="*/ 0 h 994052"/>
              <a:gd name="connsiteX3" fmla="*/ 1655357 w 10888134"/>
              <a:gd name="connsiteY3" fmla="*/ 0 h 994052"/>
              <a:gd name="connsiteX4" fmla="*/ 2241845 w 10888134"/>
              <a:gd name="connsiteY4" fmla="*/ 0 h 994052"/>
              <a:gd name="connsiteX5" fmla="*/ 3039468 w 10888134"/>
              <a:gd name="connsiteY5" fmla="*/ 0 h 994052"/>
              <a:gd name="connsiteX6" fmla="*/ 3414820 w 10888134"/>
              <a:gd name="connsiteY6" fmla="*/ 0 h 994052"/>
              <a:gd name="connsiteX7" fmla="*/ 4212443 w 10888134"/>
              <a:gd name="connsiteY7" fmla="*/ 0 h 994052"/>
              <a:gd name="connsiteX8" fmla="*/ 4798931 w 10888134"/>
              <a:gd name="connsiteY8" fmla="*/ 0 h 994052"/>
              <a:gd name="connsiteX9" fmla="*/ 5174283 w 10888134"/>
              <a:gd name="connsiteY9" fmla="*/ 0 h 994052"/>
              <a:gd name="connsiteX10" fmla="*/ 5655203 w 10888134"/>
              <a:gd name="connsiteY10" fmla="*/ 0 h 994052"/>
              <a:gd name="connsiteX11" fmla="*/ 6136122 w 10888134"/>
              <a:gd name="connsiteY11" fmla="*/ 0 h 994052"/>
              <a:gd name="connsiteX12" fmla="*/ 6617042 w 10888134"/>
              <a:gd name="connsiteY12" fmla="*/ 0 h 994052"/>
              <a:gd name="connsiteX13" fmla="*/ 7203530 w 10888134"/>
              <a:gd name="connsiteY13" fmla="*/ 0 h 994052"/>
              <a:gd name="connsiteX14" fmla="*/ 7895585 w 10888134"/>
              <a:gd name="connsiteY14" fmla="*/ 0 h 994052"/>
              <a:gd name="connsiteX15" fmla="*/ 8587640 w 10888134"/>
              <a:gd name="connsiteY15" fmla="*/ 0 h 994052"/>
              <a:gd name="connsiteX16" fmla="*/ 9385263 w 10888134"/>
              <a:gd name="connsiteY16" fmla="*/ 0 h 994052"/>
              <a:gd name="connsiteX17" fmla="*/ 9971751 w 10888134"/>
              <a:gd name="connsiteY17" fmla="*/ 0 h 994052"/>
              <a:gd name="connsiteX18" fmla="*/ 10722455 w 10888134"/>
              <a:gd name="connsiteY18" fmla="*/ 0 h 994052"/>
              <a:gd name="connsiteX19" fmla="*/ 10888134 w 10888134"/>
              <a:gd name="connsiteY19" fmla="*/ 165679 h 994052"/>
              <a:gd name="connsiteX20" fmla="*/ 10888134 w 10888134"/>
              <a:gd name="connsiteY20" fmla="*/ 490399 h 994052"/>
              <a:gd name="connsiteX21" fmla="*/ 10888134 w 10888134"/>
              <a:gd name="connsiteY21" fmla="*/ 828373 h 994052"/>
              <a:gd name="connsiteX22" fmla="*/ 10722455 w 10888134"/>
              <a:gd name="connsiteY22" fmla="*/ 994052 h 994052"/>
              <a:gd name="connsiteX23" fmla="*/ 10135967 w 10888134"/>
              <a:gd name="connsiteY23" fmla="*/ 994052 h 994052"/>
              <a:gd name="connsiteX24" fmla="*/ 9549480 w 10888134"/>
              <a:gd name="connsiteY24" fmla="*/ 994052 h 994052"/>
              <a:gd name="connsiteX25" fmla="*/ 8751857 w 10888134"/>
              <a:gd name="connsiteY25" fmla="*/ 994052 h 994052"/>
              <a:gd name="connsiteX26" fmla="*/ 8482073 w 10888134"/>
              <a:gd name="connsiteY26" fmla="*/ 994052 h 994052"/>
              <a:gd name="connsiteX27" fmla="*/ 7790017 w 10888134"/>
              <a:gd name="connsiteY27" fmla="*/ 994052 h 994052"/>
              <a:gd name="connsiteX28" fmla="*/ 7414665 w 10888134"/>
              <a:gd name="connsiteY28" fmla="*/ 994052 h 994052"/>
              <a:gd name="connsiteX29" fmla="*/ 6933745 w 10888134"/>
              <a:gd name="connsiteY29" fmla="*/ 994052 h 994052"/>
              <a:gd name="connsiteX30" fmla="*/ 6663961 w 10888134"/>
              <a:gd name="connsiteY30" fmla="*/ 994052 h 994052"/>
              <a:gd name="connsiteX31" fmla="*/ 5866338 w 10888134"/>
              <a:gd name="connsiteY31" fmla="*/ 994052 h 994052"/>
              <a:gd name="connsiteX32" fmla="*/ 5174283 w 10888134"/>
              <a:gd name="connsiteY32" fmla="*/ 994052 h 994052"/>
              <a:gd name="connsiteX33" fmla="*/ 4376660 w 10888134"/>
              <a:gd name="connsiteY33" fmla="*/ 994052 h 994052"/>
              <a:gd name="connsiteX34" fmla="*/ 3684604 w 10888134"/>
              <a:gd name="connsiteY34" fmla="*/ 994052 h 994052"/>
              <a:gd name="connsiteX35" fmla="*/ 3414820 w 10888134"/>
              <a:gd name="connsiteY35" fmla="*/ 994052 h 994052"/>
              <a:gd name="connsiteX36" fmla="*/ 3039468 w 10888134"/>
              <a:gd name="connsiteY36" fmla="*/ 994052 h 994052"/>
              <a:gd name="connsiteX37" fmla="*/ 2452980 w 10888134"/>
              <a:gd name="connsiteY37" fmla="*/ 994052 h 994052"/>
              <a:gd name="connsiteX38" fmla="*/ 1866493 w 10888134"/>
              <a:gd name="connsiteY38" fmla="*/ 994052 h 994052"/>
              <a:gd name="connsiteX39" fmla="*/ 1385573 w 10888134"/>
              <a:gd name="connsiteY39" fmla="*/ 994052 h 994052"/>
              <a:gd name="connsiteX40" fmla="*/ 799086 w 10888134"/>
              <a:gd name="connsiteY40" fmla="*/ 994052 h 994052"/>
              <a:gd name="connsiteX41" fmla="*/ 165679 w 10888134"/>
              <a:gd name="connsiteY41" fmla="*/ 994052 h 994052"/>
              <a:gd name="connsiteX42" fmla="*/ 0 w 10888134"/>
              <a:gd name="connsiteY42" fmla="*/ 828373 h 994052"/>
              <a:gd name="connsiteX43" fmla="*/ 0 w 10888134"/>
              <a:gd name="connsiteY43" fmla="*/ 497026 h 994052"/>
              <a:gd name="connsiteX44" fmla="*/ 0 w 10888134"/>
              <a:gd name="connsiteY44" fmla="*/ 165679 h 99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888134" h="994052" fill="none" extrusionOk="0">
                <a:moveTo>
                  <a:pt x="0" y="165679"/>
                </a:moveTo>
                <a:cubicBezTo>
                  <a:pt x="765" y="79651"/>
                  <a:pt x="82660" y="9020"/>
                  <a:pt x="165679" y="0"/>
                </a:cubicBezTo>
                <a:cubicBezTo>
                  <a:pt x="392417" y="-46195"/>
                  <a:pt x="756406" y="53393"/>
                  <a:pt x="963302" y="0"/>
                </a:cubicBezTo>
                <a:cubicBezTo>
                  <a:pt x="1170198" y="-53393"/>
                  <a:pt x="1311138" y="18408"/>
                  <a:pt x="1655357" y="0"/>
                </a:cubicBezTo>
                <a:cubicBezTo>
                  <a:pt x="1999577" y="-18408"/>
                  <a:pt x="2108508" y="34120"/>
                  <a:pt x="2241845" y="0"/>
                </a:cubicBezTo>
                <a:cubicBezTo>
                  <a:pt x="2375182" y="-34120"/>
                  <a:pt x="2769024" y="18737"/>
                  <a:pt x="3039468" y="0"/>
                </a:cubicBezTo>
                <a:cubicBezTo>
                  <a:pt x="3309912" y="-18737"/>
                  <a:pt x="3281949" y="11235"/>
                  <a:pt x="3414820" y="0"/>
                </a:cubicBezTo>
                <a:cubicBezTo>
                  <a:pt x="3547691" y="-11235"/>
                  <a:pt x="3838567" y="29099"/>
                  <a:pt x="4212443" y="0"/>
                </a:cubicBezTo>
                <a:cubicBezTo>
                  <a:pt x="4586319" y="-29099"/>
                  <a:pt x="4580267" y="6773"/>
                  <a:pt x="4798931" y="0"/>
                </a:cubicBezTo>
                <a:cubicBezTo>
                  <a:pt x="5017595" y="-6773"/>
                  <a:pt x="5051551" y="18460"/>
                  <a:pt x="5174283" y="0"/>
                </a:cubicBezTo>
                <a:cubicBezTo>
                  <a:pt x="5297015" y="-18460"/>
                  <a:pt x="5548781" y="30462"/>
                  <a:pt x="5655203" y="0"/>
                </a:cubicBezTo>
                <a:cubicBezTo>
                  <a:pt x="5761625" y="-30462"/>
                  <a:pt x="6019171" y="50648"/>
                  <a:pt x="6136122" y="0"/>
                </a:cubicBezTo>
                <a:cubicBezTo>
                  <a:pt x="6253073" y="-50648"/>
                  <a:pt x="6485375" y="49199"/>
                  <a:pt x="6617042" y="0"/>
                </a:cubicBezTo>
                <a:cubicBezTo>
                  <a:pt x="6748709" y="-49199"/>
                  <a:pt x="7053322" y="1320"/>
                  <a:pt x="7203530" y="0"/>
                </a:cubicBezTo>
                <a:cubicBezTo>
                  <a:pt x="7353738" y="-1320"/>
                  <a:pt x="7656021" y="15107"/>
                  <a:pt x="7895585" y="0"/>
                </a:cubicBezTo>
                <a:cubicBezTo>
                  <a:pt x="8135150" y="-15107"/>
                  <a:pt x="8375847" y="73371"/>
                  <a:pt x="8587640" y="0"/>
                </a:cubicBezTo>
                <a:cubicBezTo>
                  <a:pt x="8799434" y="-73371"/>
                  <a:pt x="9021062" y="42067"/>
                  <a:pt x="9385263" y="0"/>
                </a:cubicBezTo>
                <a:cubicBezTo>
                  <a:pt x="9749464" y="-42067"/>
                  <a:pt x="9841157" y="11843"/>
                  <a:pt x="9971751" y="0"/>
                </a:cubicBezTo>
                <a:cubicBezTo>
                  <a:pt x="10102345" y="-11843"/>
                  <a:pt x="10504244" y="46460"/>
                  <a:pt x="10722455" y="0"/>
                </a:cubicBezTo>
                <a:cubicBezTo>
                  <a:pt x="10809493" y="13105"/>
                  <a:pt x="10874413" y="87159"/>
                  <a:pt x="10888134" y="165679"/>
                </a:cubicBezTo>
                <a:cubicBezTo>
                  <a:pt x="10907911" y="311487"/>
                  <a:pt x="10855033" y="375161"/>
                  <a:pt x="10888134" y="490399"/>
                </a:cubicBezTo>
                <a:cubicBezTo>
                  <a:pt x="10921235" y="605637"/>
                  <a:pt x="10872620" y="686539"/>
                  <a:pt x="10888134" y="828373"/>
                </a:cubicBezTo>
                <a:cubicBezTo>
                  <a:pt x="10881053" y="927417"/>
                  <a:pt x="10824143" y="998274"/>
                  <a:pt x="10722455" y="994052"/>
                </a:cubicBezTo>
                <a:cubicBezTo>
                  <a:pt x="10596350" y="1035413"/>
                  <a:pt x="10321912" y="985201"/>
                  <a:pt x="10135967" y="994052"/>
                </a:cubicBezTo>
                <a:cubicBezTo>
                  <a:pt x="9950022" y="1002903"/>
                  <a:pt x="9672780" y="967898"/>
                  <a:pt x="9549480" y="994052"/>
                </a:cubicBezTo>
                <a:cubicBezTo>
                  <a:pt x="9426180" y="1020206"/>
                  <a:pt x="9125653" y="935350"/>
                  <a:pt x="8751857" y="994052"/>
                </a:cubicBezTo>
                <a:cubicBezTo>
                  <a:pt x="8378061" y="1052754"/>
                  <a:pt x="8588676" y="969218"/>
                  <a:pt x="8482073" y="994052"/>
                </a:cubicBezTo>
                <a:cubicBezTo>
                  <a:pt x="8375470" y="1018886"/>
                  <a:pt x="8006041" y="917753"/>
                  <a:pt x="7790017" y="994052"/>
                </a:cubicBezTo>
                <a:cubicBezTo>
                  <a:pt x="7573993" y="1070351"/>
                  <a:pt x="7567417" y="966491"/>
                  <a:pt x="7414665" y="994052"/>
                </a:cubicBezTo>
                <a:cubicBezTo>
                  <a:pt x="7261913" y="1021613"/>
                  <a:pt x="7124648" y="962255"/>
                  <a:pt x="6933745" y="994052"/>
                </a:cubicBezTo>
                <a:cubicBezTo>
                  <a:pt x="6742842" y="1025849"/>
                  <a:pt x="6791828" y="981146"/>
                  <a:pt x="6663961" y="994052"/>
                </a:cubicBezTo>
                <a:cubicBezTo>
                  <a:pt x="6536094" y="1006958"/>
                  <a:pt x="6185868" y="964878"/>
                  <a:pt x="5866338" y="994052"/>
                </a:cubicBezTo>
                <a:cubicBezTo>
                  <a:pt x="5546808" y="1023226"/>
                  <a:pt x="5348939" y="944835"/>
                  <a:pt x="5174283" y="994052"/>
                </a:cubicBezTo>
                <a:cubicBezTo>
                  <a:pt x="4999627" y="1043269"/>
                  <a:pt x="4742955" y="977780"/>
                  <a:pt x="4376660" y="994052"/>
                </a:cubicBezTo>
                <a:cubicBezTo>
                  <a:pt x="4010365" y="1010324"/>
                  <a:pt x="3913531" y="940167"/>
                  <a:pt x="3684604" y="994052"/>
                </a:cubicBezTo>
                <a:cubicBezTo>
                  <a:pt x="3455677" y="1047937"/>
                  <a:pt x="3545018" y="972747"/>
                  <a:pt x="3414820" y="994052"/>
                </a:cubicBezTo>
                <a:cubicBezTo>
                  <a:pt x="3284622" y="1015357"/>
                  <a:pt x="3152034" y="980643"/>
                  <a:pt x="3039468" y="994052"/>
                </a:cubicBezTo>
                <a:cubicBezTo>
                  <a:pt x="2926902" y="1007461"/>
                  <a:pt x="2685986" y="950364"/>
                  <a:pt x="2452980" y="994052"/>
                </a:cubicBezTo>
                <a:cubicBezTo>
                  <a:pt x="2219974" y="1037740"/>
                  <a:pt x="1999059" y="958331"/>
                  <a:pt x="1866493" y="994052"/>
                </a:cubicBezTo>
                <a:cubicBezTo>
                  <a:pt x="1733927" y="1029773"/>
                  <a:pt x="1558247" y="981278"/>
                  <a:pt x="1385573" y="994052"/>
                </a:cubicBezTo>
                <a:cubicBezTo>
                  <a:pt x="1212899" y="1006826"/>
                  <a:pt x="1035130" y="979759"/>
                  <a:pt x="799086" y="994052"/>
                </a:cubicBezTo>
                <a:cubicBezTo>
                  <a:pt x="563042" y="1008345"/>
                  <a:pt x="334511" y="958465"/>
                  <a:pt x="165679" y="994052"/>
                </a:cubicBezTo>
                <a:cubicBezTo>
                  <a:pt x="93019" y="1006496"/>
                  <a:pt x="4258" y="923103"/>
                  <a:pt x="0" y="828373"/>
                </a:cubicBezTo>
                <a:cubicBezTo>
                  <a:pt x="-7137" y="758383"/>
                  <a:pt x="18063" y="596231"/>
                  <a:pt x="0" y="497026"/>
                </a:cubicBezTo>
                <a:cubicBezTo>
                  <a:pt x="-18063" y="397821"/>
                  <a:pt x="18653" y="236948"/>
                  <a:pt x="0" y="165679"/>
                </a:cubicBezTo>
                <a:close/>
              </a:path>
              <a:path w="10888134" h="994052" stroke="0" extrusionOk="0">
                <a:moveTo>
                  <a:pt x="0" y="165679"/>
                </a:moveTo>
                <a:cubicBezTo>
                  <a:pt x="-234" y="91547"/>
                  <a:pt x="69228" y="11020"/>
                  <a:pt x="165679" y="0"/>
                </a:cubicBezTo>
                <a:cubicBezTo>
                  <a:pt x="336153" y="-5794"/>
                  <a:pt x="460997" y="63378"/>
                  <a:pt x="752167" y="0"/>
                </a:cubicBezTo>
                <a:cubicBezTo>
                  <a:pt x="1043337" y="-63378"/>
                  <a:pt x="1209792" y="43765"/>
                  <a:pt x="1338654" y="0"/>
                </a:cubicBezTo>
                <a:cubicBezTo>
                  <a:pt x="1467516" y="-43765"/>
                  <a:pt x="1701989" y="15911"/>
                  <a:pt x="1819574" y="0"/>
                </a:cubicBezTo>
                <a:cubicBezTo>
                  <a:pt x="1937159" y="-15911"/>
                  <a:pt x="2040656" y="43111"/>
                  <a:pt x="2194926" y="0"/>
                </a:cubicBezTo>
                <a:cubicBezTo>
                  <a:pt x="2349196" y="-43111"/>
                  <a:pt x="2551298" y="76066"/>
                  <a:pt x="2886981" y="0"/>
                </a:cubicBezTo>
                <a:cubicBezTo>
                  <a:pt x="3222665" y="-76066"/>
                  <a:pt x="3052077" y="14932"/>
                  <a:pt x="3156766" y="0"/>
                </a:cubicBezTo>
                <a:cubicBezTo>
                  <a:pt x="3261455" y="-14932"/>
                  <a:pt x="3552616" y="51200"/>
                  <a:pt x="3848821" y="0"/>
                </a:cubicBezTo>
                <a:cubicBezTo>
                  <a:pt x="4145026" y="-51200"/>
                  <a:pt x="4210764" y="42178"/>
                  <a:pt x="4540876" y="0"/>
                </a:cubicBezTo>
                <a:cubicBezTo>
                  <a:pt x="4870988" y="-42178"/>
                  <a:pt x="4738579" y="10680"/>
                  <a:pt x="4810660" y="0"/>
                </a:cubicBezTo>
                <a:cubicBezTo>
                  <a:pt x="4882741" y="-10680"/>
                  <a:pt x="5250694" y="46356"/>
                  <a:pt x="5502716" y="0"/>
                </a:cubicBezTo>
                <a:cubicBezTo>
                  <a:pt x="5754738" y="-46356"/>
                  <a:pt x="5835980" y="46922"/>
                  <a:pt x="6089203" y="0"/>
                </a:cubicBezTo>
                <a:cubicBezTo>
                  <a:pt x="6342426" y="-46922"/>
                  <a:pt x="6578049" y="13342"/>
                  <a:pt x="6781259" y="0"/>
                </a:cubicBezTo>
                <a:cubicBezTo>
                  <a:pt x="6984469" y="-13342"/>
                  <a:pt x="7193669" y="56429"/>
                  <a:pt x="7473314" y="0"/>
                </a:cubicBezTo>
                <a:cubicBezTo>
                  <a:pt x="7752960" y="-56429"/>
                  <a:pt x="7731591" y="32531"/>
                  <a:pt x="7848666" y="0"/>
                </a:cubicBezTo>
                <a:cubicBezTo>
                  <a:pt x="7965741" y="-32531"/>
                  <a:pt x="8202247" y="67691"/>
                  <a:pt x="8540721" y="0"/>
                </a:cubicBezTo>
                <a:cubicBezTo>
                  <a:pt x="8879196" y="-67691"/>
                  <a:pt x="8829771" y="3696"/>
                  <a:pt x="9021641" y="0"/>
                </a:cubicBezTo>
                <a:cubicBezTo>
                  <a:pt x="9213511" y="-3696"/>
                  <a:pt x="9215694" y="20321"/>
                  <a:pt x="9396993" y="0"/>
                </a:cubicBezTo>
                <a:cubicBezTo>
                  <a:pt x="9578292" y="-20321"/>
                  <a:pt x="9723607" y="45969"/>
                  <a:pt x="9983481" y="0"/>
                </a:cubicBezTo>
                <a:cubicBezTo>
                  <a:pt x="10243355" y="-45969"/>
                  <a:pt x="10475741" y="47901"/>
                  <a:pt x="10722455" y="0"/>
                </a:cubicBezTo>
                <a:cubicBezTo>
                  <a:pt x="10814376" y="5209"/>
                  <a:pt x="10874201" y="68473"/>
                  <a:pt x="10888134" y="165679"/>
                </a:cubicBezTo>
                <a:cubicBezTo>
                  <a:pt x="10902485" y="288225"/>
                  <a:pt x="10880947" y="422080"/>
                  <a:pt x="10888134" y="510280"/>
                </a:cubicBezTo>
                <a:cubicBezTo>
                  <a:pt x="10895321" y="598480"/>
                  <a:pt x="10876075" y="694669"/>
                  <a:pt x="10888134" y="828373"/>
                </a:cubicBezTo>
                <a:cubicBezTo>
                  <a:pt x="10870037" y="922944"/>
                  <a:pt x="10819062" y="973594"/>
                  <a:pt x="10722455" y="994052"/>
                </a:cubicBezTo>
                <a:cubicBezTo>
                  <a:pt x="10378523" y="1052617"/>
                  <a:pt x="10223991" y="928394"/>
                  <a:pt x="10030400" y="994052"/>
                </a:cubicBezTo>
                <a:cubicBezTo>
                  <a:pt x="9836810" y="1059710"/>
                  <a:pt x="9852093" y="969277"/>
                  <a:pt x="9760615" y="994052"/>
                </a:cubicBezTo>
                <a:cubicBezTo>
                  <a:pt x="9669138" y="1018827"/>
                  <a:pt x="9302428" y="920036"/>
                  <a:pt x="9068560" y="994052"/>
                </a:cubicBezTo>
                <a:cubicBezTo>
                  <a:pt x="8834692" y="1068068"/>
                  <a:pt x="8716476" y="954169"/>
                  <a:pt x="8482073" y="994052"/>
                </a:cubicBezTo>
                <a:cubicBezTo>
                  <a:pt x="8247670" y="1033935"/>
                  <a:pt x="8123373" y="926840"/>
                  <a:pt x="7790017" y="994052"/>
                </a:cubicBezTo>
                <a:cubicBezTo>
                  <a:pt x="7456661" y="1061264"/>
                  <a:pt x="7349537" y="940008"/>
                  <a:pt x="6992394" y="994052"/>
                </a:cubicBezTo>
                <a:cubicBezTo>
                  <a:pt x="6635251" y="1048096"/>
                  <a:pt x="6608749" y="993929"/>
                  <a:pt x="6511474" y="994052"/>
                </a:cubicBezTo>
                <a:cubicBezTo>
                  <a:pt x="6414199" y="994175"/>
                  <a:pt x="6308900" y="961878"/>
                  <a:pt x="6241690" y="994052"/>
                </a:cubicBezTo>
                <a:cubicBezTo>
                  <a:pt x="6174480" y="1026226"/>
                  <a:pt x="6028803" y="991862"/>
                  <a:pt x="5866338" y="994052"/>
                </a:cubicBezTo>
                <a:cubicBezTo>
                  <a:pt x="5703873" y="996242"/>
                  <a:pt x="5467876" y="953092"/>
                  <a:pt x="5279850" y="994052"/>
                </a:cubicBezTo>
                <a:cubicBezTo>
                  <a:pt x="5091824" y="1035012"/>
                  <a:pt x="5014400" y="947817"/>
                  <a:pt x="4798931" y="994052"/>
                </a:cubicBezTo>
                <a:cubicBezTo>
                  <a:pt x="4583462" y="1040287"/>
                  <a:pt x="4228918" y="910316"/>
                  <a:pt x="4001308" y="994052"/>
                </a:cubicBezTo>
                <a:cubicBezTo>
                  <a:pt x="3773698" y="1077788"/>
                  <a:pt x="3753750" y="989505"/>
                  <a:pt x="3625956" y="994052"/>
                </a:cubicBezTo>
                <a:cubicBezTo>
                  <a:pt x="3498162" y="998599"/>
                  <a:pt x="3228476" y="933592"/>
                  <a:pt x="3039468" y="994052"/>
                </a:cubicBezTo>
                <a:cubicBezTo>
                  <a:pt x="2850460" y="1054512"/>
                  <a:pt x="2845569" y="976642"/>
                  <a:pt x="2769684" y="994052"/>
                </a:cubicBezTo>
                <a:cubicBezTo>
                  <a:pt x="2693799" y="1011462"/>
                  <a:pt x="2203731" y="974766"/>
                  <a:pt x="1972061" y="994052"/>
                </a:cubicBezTo>
                <a:cubicBezTo>
                  <a:pt x="1740391" y="1013338"/>
                  <a:pt x="1618707" y="932287"/>
                  <a:pt x="1280005" y="994052"/>
                </a:cubicBezTo>
                <a:cubicBezTo>
                  <a:pt x="941303" y="1055817"/>
                  <a:pt x="955793" y="939800"/>
                  <a:pt x="799086" y="994052"/>
                </a:cubicBezTo>
                <a:cubicBezTo>
                  <a:pt x="642379" y="1048304"/>
                  <a:pt x="302459" y="940200"/>
                  <a:pt x="165679" y="994052"/>
                </a:cubicBezTo>
                <a:cubicBezTo>
                  <a:pt x="77858" y="998705"/>
                  <a:pt x="3053" y="915796"/>
                  <a:pt x="0" y="828373"/>
                </a:cubicBezTo>
                <a:cubicBezTo>
                  <a:pt x="-34890" y="758101"/>
                  <a:pt x="20636" y="559382"/>
                  <a:pt x="0" y="483772"/>
                </a:cubicBezTo>
                <a:cubicBezTo>
                  <a:pt x="-20636" y="408162"/>
                  <a:pt x="16362" y="293356"/>
                  <a:pt x="0" y="165679"/>
                </a:cubicBezTo>
                <a:close/>
              </a:path>
            </a:pathLst>
          </a:custGeom>
          <a:solidFill>
            <a:schemeClr val="accent3">
              <a:lumMod val="20000"/>
              <a:lumOff val="80000"/>
              <a:alpha val="50196"/>
            </a:schemeClr>
          </a:solidFill>
          <a:ln w="9525">
            <a:solidFill>
              <a:schemeClr val="bg1"/>
            </a:solidFill>
            <a:extLst>
              <a:ext uri="{C807C97D-BFC1-408E-A445-0C87EB9F89A2}">
                <ask:lineSketchStyleProps xmlns:ask="http://schemas.microsoft.com/office/drawing/2018/sketchyshapes" sd="3243554230">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s-CO" sz="1200" dirty="0">
              <a:solidFill>
                <a:schemeClr val="tx1"/>
              </a:solidFill>
            </a:endParaRPr>
          </a:p>
        </p:txBody>
      </p:sp>
      <p:sp>
        <p:nvSpPr>
          <p:cNvPr id="7" name="Rectangle: Rounded Corners 6">
            <a:extLst>
              <a:ext uri="{FF2B5EF4-FFF2-40B4-BE49-F238E27FC236}">
                <a16:creationId xmlns:a16="http://schemas.microsoft.com/office/drawing/2014/main" id="{44DDC1F5-35C3-4995-B8C6-A43F8B39A6C4}"/>
              </a:ext>
            </a:extLst>
          </p:cNvPr>
          <p:cNvSpPr/>
          <p:nvPr/>
        </p:nvSpPr>
        <p:spPr>
          <a:xfrm>
            <a:off x="770466" y="1056268"/>
            <a:ext cx="3242734" cy="567267"/>
          </a:xfrm>
          <a:prstGeom prst="roundRect">
            <a:avLst/>
          </a:prstGeom>
          <a:solidFill>
            <a:srgbClr val="EA3A55"/>
          </a:solidFill>
          <a:ln w="9525">
            <a:solidFill>
              <a:srgbClr val="EA3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CO" b="1" dirty="0" err="1">
                <a:solidFill>
                  <a:schemeClr val="bg1"/>
                </a:solidFill>
                <a:latin typeface="Arial" panose="020B0604020202020204" pitchFamily="34" charset="0"/>
                <a:cs typeface="Arial" panose="020B0604020202020204" pitchFamily="34" charset="0"/>
              </a:rPr>
              <a:t>Two-part</a:t>
            </a:r>
            <a:r>
              <a:rPr lang="es-CO" b="1" dirty="0">
                <a:solidFill>
                  <a:schemeClr val="bg1"/>
                </a:solidFill>
                <a:latin typeface="Arial" panose="020B0604020202020204" pitchFamily="34" charset="0"/>
                <a:cs typeface="Arial" panose="020B0604020202020204" pitchFamily="34" charset="0"/>
              </a:rPr>
              <a:t> test</a:t>
            </a:r>
          </a:p>
        </p:txBody>
      </p:sp>
      <p:sp>
        <p:nvSpPr>
          <p:cNvPr id="2" name="TextBox 1">
            <a:extLst>
              <a:ext uri="{FF2B5EF4-FFF2-40B4-BE49-F238E27FC236}">
                <a16:creationId xmlns:a16="http://schemas.microsoft.com/office/drawing/2014/main" id="{3B7BC6A8-CBC8-412E-9AB0-BE35D21D01FA}"/>
              </a:ext>
            </a:extLst>
          </p:cNvPr>
          <p:cNvSpPr txBox="1"/>
          <p:nvPr/>
        </p:nvSpPr>
        <p:spPr>
          <a:xfrm>
            <a:off x="770466" y="228599"/>
            <a:ext cx="9711446" cy="350865"/>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2400" b="1" dirty="0">
                <a:solidFill>
                  <a:schemeClr val="bg1"/>
                </a:solidFill>
                <a:latin typeface="Arial" panose="020B0604020202020204" pitchFamily="34" charset="0"/>
                <a:cs typeface="Arial" panose="020B0604020202020204" pitchFamily="34" charset="0"/>
              </a:rPr>
              <a:t>Tool: The Disruptive Business Model Map</a:t>
            </a:r>
            <a:endParaRPr lang="en-US" sz="2400" b="1" dirty="0">
              <a:solidFill>
                <a:schemeClr val="bg1"/>
              </a:solidFill>
              <a:highlight>
                <a:srgbClr val="EA3A55"/>
              </a:highligh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B21CBB8-4EFD-44A7-9D35-78327531FE9D}"/>
              </a:ext>
            </a:extLst>
          </p:cNvPr>
          <p:cNvSpPr txBox="1"/>
          <p:nvPr/>
        </p:nvSpPr>
        <p:spPr>
          <a:xfrm>
            <a:off x="4231549" y="1155235"/>
            <a:ext cx="7503250" cy="369332"/>
          </a:xfrm>
          <a:prstGeom prst="rect">
            <a:avLst/>
          </a:prstGeom>
          <a:noFill/>
        </p:spPr>
        <p:txBody>
          <a:bodyPr wrap="square">
            <a:spAutoFit/>
          </a:bodyPr>
          <a:lstStyle/>
          <a:p>
            <a:r>
              <a:rPr lang="en-US" b="1" dirty="0">
                <a:solidFill>
                  <a:schemeClr val="bg1"/>
                </a:solidFill>
                <a:latin typeface="Arial" panose="020B0604020202020204" pitchFamily="34" charset="0"/>
                <a:cs typeface="Arial" panose="020B0604020202020204" pitchFamily="34" charset="0"/>
              </a:rPr>
              <a:t>Does the challenger pose a disruptive threat to the incumbent?</a:t>
            </a:r>
          </a:p>
        </p:txBody>
      </p:sp>
      <p:sp>
        <p:nvSpPr>
          <p:cNvPr id="23" name="TextBox 22">
            <a:extLst>
              <a:ext uri="{FF2B5EF4-FFF2-40B4-BE49-F238E27FC236}">
                <a16:creationId xmlns:a16="http://schemas.microsoft.com/office/drawing/2014/main" id="{4A21A164-1096-4862-8F66-942515D91A41}"/>
              </a:ext>
            </a:extLst>
          </p:cNvPr>
          <p:cNvSpPr txBox="1"/>
          <p:nvPr/>
        </p:nvSpPr>
        <p:spPr>
          <a:xfrm>
            <a:off x="770466" y="1763805"/>
            <a:ext cx="10888134" cy="3693319"/>
          </a:xfrm>
          <a:prstGeom prst="rect">
            <a:avLst/>
          </a:prstGeom>
          <a:noFill/>
        </p:spPr>
        <p:txBody>
          <a:bodyPr wrap="square">
            <a:spAutoFit/>
          </a:bodyPr>
          <a:lstStyle/>
          <a:p>
            <a:r>
              <a:rPr lang="en-US" i="1" u="sng" dirty="0">
                <a:solidFill>
                  <a:schemeClr val="bg1"/>
                </a:solidFill>
                <a:latin typeface="Arial" panose="020B0604020202020204" pitchFamily="34" charset="0"/>
                <a:cs typeface="Arial" panose="020B0604020202020204" pitchFamily="34" charset="0"/>
              </a:rPr>
              <a:t>Part 1: Does the challenger’s value proposition dramatically displace the value proposition provided by the incumbent? </a:t>
            </a:r>
          </a:p>
          <a:p>
            <a:endParaRPr lang="en-US" dirty="0">
              <a:solidFill>
                <a:schemeClr val="bg1"/>
              </a:solidFill>
              <a:latin typeface="Arial" panose="020B0604020202020204" pitchFamily="34" charset="0"/>
              <a:cs typeface="Arial" panose="020B0604020202020204" pitchFamily="34" charset="0"/>
            </a:endParaRPr>
          </a:p>
          <a:p>
            <a:r>
              <a:rPr lang="en-US" b="1" dirty="0">
                <a:solidFill>
                  <a:schemeClr val="accent4">
                    <a:lumMod val="20000"/>
                    <a:lumOff val="80000"/>
                  </a:schemeClr>
                </a:solidFill>
                <a:latin typeface="Arial" panose="020B0604020202020204" pitchFamily="34" charset="0"/>
                <a:cs typeface="Arial" panose="020B0604020202020204" pitchFamily="34" charset="0"/>
              </a:rPr>
              <a:t>If the answer is no</a:t>
            </a:r>
            <a:r>
              <a:rPr lang="en-US" dirty="0">
                <a:solidFill>
                  <a:schemeClr val="bg1"/>
                </a:solidFill>
                <a:latin typeface="Arial" panose="020B0604020202020204" pitchFamily="34" charset="0"/>
                <a:cs typeface="Arial" panose="020B0604020202020204" pitchFamily="34" charset="0"/>
              </a:rPr>
              <a:t>, the incumbent should be able to respond by matching, or remaining closely competitive with, the challenger’s value to the customer.</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If the answer is yes go to:</a:t>
            </a:r>
          </a:p>
          <a:p>
            <a:endParaRPr lang="en-US" dirty="0">
              <a:solidFill>
                <a:schemeClr val="bg1"/>
              </a:solidFill>
              <a:latin typeface="Arial" panose="020B0604020202020204" pitchFamily="34" charset="0"/>
              <a:cs typeface="Arial" panose="020B0604020202020204" pitchFamily="34" charset="0"/>
            </a:endParaRPr>
          </a:p>
          <a:p>
            <a:r>
              <a:rPr lang="en-US" i="1" u="sng" dirty="0">
                <a:solidFill>
                  <a:schemeClr val="bg1"/>
                </a:solidFill>
                <a:latin typeface="Arial" panose="020B0604020202020204" pitchFamily="34" charset="0"/>
                <a:cs typeface="Arial" panose="020B0604020202020204" pitchFamily="34" charset="0"/>
              </a:rPr>
              <a:t>Part 2: Do any of the differences in value networks create a barrier that will prevent the incumbent from  imitating the challenger? </a:t>
            </a:r>
          </a:p>
          <a:p>
            <a:endParaRPr lang="en-US" dirty="0">
              <a:solidFill>
                <a:schemeClr val="bg1"/>
              </a:solidFill>
              <a:latin typeface="Arial" panose="020B0604020202020204" pitchFamily="34" charset="0"/>
              <a:cs typeface="Arial" panose="020B0604020202020204" pitchFamily="34" charset="0"/>
            </a:endParaRPr>
          </a:p>
          <a:p>
            <a:r>
              <a:rPr lang="en-US" b="1" dirty="0">
                <a:solidFill>
                  <a:schemeClr val="accent4">
                    <a:lumMod val="20000"/>
                    <a:lumOff val="80000"/>
                  </a:schemeClr>
                </a:solidFill>
                <a:latin typeface="Arial" panose="020B0604020202020204" pitchFamily="34" charset="0"/>
                <a:cs typeface="Arial" panose="020B0604020202020204" pitchFamily="34" charset="0"/>
              </a:rPr>
              <a:t>If the answer is no</a:t>
            </a:r>
            <a:r>
              <a:rPr lang="en-US" dirty="0">
                <a:solidFill>
                  <a:schemeClr val="bg1"/>
                </a:solidFill>
                <a:latin typeface="Arial" panose="020B0604020202020204" pitchFamily="34" charset="0"/>
                <a:cs typeface="Arial" panose="020B0604020202020204" pitchFamily="34" charset="0"/>
              </a:rPr>
              <a:t>, the incumbent may have to sacrifice some of its current profit margins in the process, just as it would in a price war with a traditional competitor. </a:t>
            </a:r>
          </a:p>
        </p:txBody>
      </p:sp>
      <p:sp>
        <p:nvSpPr>
          <p:cNvPr id="8" name="TextBox 7">
            <a:extLst>
              <a:ext uri="{FF2B5EF4-FFF2-40B4-BE49-F238E27FC236}">
                <a16:creationId xmlns:a16="http://schemas.microsoft.com/office/drawing/2014/main" id="{55828BBF-8FD1-468D-9B6B-4DF4B98A5810}"/>
              </a:ext>
            </a:extLst>
          </p:cNvPr>
          <p:cNvSpPr txBox="1"/>
          <p:nvPr/>
        </p:nvSpPr>
        <p:spPr>
          <a:xfrm>
            <a:off x="846666" y="5621087"/>
            <a:ext cx="10735734" cy="923330"/>
          </a:xfrm>
          <a:prstGeom prst="rect">
            <a:avLst/>
          </a:prstGeom>
          <a:noFill/>
        </p:spPr>
        <p:txBody>
          <a:bodyPr wrap="square">
            <a:spAutoFit/>
          </a:bodyPr>
          <a:lstStyle/>
          <a:p>
            <a:r>
              <a:rPr lang="en-US" dirty="0">
                <a:solidFill>
                  <a:schemeClr val="bg1"/>
                </a:solidFill>
                <a:latin typeface="Arial" panose="020B0604020202020204" pitchFamily="34" charset="0"/>
                <a:cs typeface="Arial" panose="020B0604020202020204" pitchFamily="34" charset="0"/>
              </a:rPr>
              <a:t>If the answer is yes, then the challenger has passed both tests of business model disruption. The value it offers to the customer will dramatically outstrip or undermine the value delivered by the incumbent, and the incumbent will face intrinsic structural barriers that prevent it from responding directly.</a:t>
            </a:r>
          </a:p>
        </p:txBody>
      </p:sp>
    </p:spTree>
    <p:extLst>
      <p:ext uri="{BB962C8B-B14F-4D97-AF65-F5344CB8AC3E}">
        <p14:creationId xmlns:p14="http://schemas.microsoft.com/office/powerpoint/2010/main" val="3381833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E24BFF-A0DB-4ECE-96D3-5EAB937B7323}"/>
              </a:ext>
            </a:extLst>
          </p:cNvPr>
          <p:cNvSpPr txBox="1"/>
          <p:nvPr/>
        </p:nvSpPr>
        <p:spPr>
          <a:xfrm>
            <a:off x="283633" y="450488"/>
            <a:ext cx="11624733" cy="1305165"/>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s-CO"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INDIVIDUAL CHALLENGE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s-CO"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t>
            </a:r>
            <a:r>
              <a:rPr lang="en-US" sz="2800" b="1" noProof="0" dirty="0">
                <a:solidFill>
                  <a:schemeClr val="bg1"/>
                </a:solidFill>
                <a:latin typeface="Arial" panose="020B0604020202020204" pitchFamily="34" charset="0"/>
                <a:cs typeface="Arial" panose="020B0604020202020204" pitchFamily="34" charset="0"/>
              </a:rPr>
              <a:t>The Disruptive Business Model Map</a:t>
            </a:r>
            <a:r>
              <a:rPr kumimoji="0" lang="es-CO"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t>
            </a:r>
            <a:endParaRPr kumimoji="0" lang="en-G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F3692B0D-82AC-41A6-A5BD-1A4B9AC9B985}"/>
              </a:ext>
            </a:extLst>
          </p:cNvPr>
          <p:cNvSpPr txBox="1"/>
          <p:nvPr/>
        </p:nvSpPr>
        <p:spPr>
          <a:xfrm>
            <a:off x="3698016" y="2408878"/>
            <a:ext cx="7921593" cy="3331681"/>
          </a:xfrm>
          <a:prstGeom prst="rect">
            <a:avLst/>
          </a:prstGeom>
          <a:noFill/>
        </p:spPr>
        <p:txBody>
          <a:bodyPr wrap="square" rtlCol="0">
            <a:spAutoFit/>
          </a:bodyPr>
          <a:lstStyle/>
          <a:p>
            <a:pPr marL="0" marR="0" lvl="0" indent="0" algn="l" defTabSz="914400" rtl="0" eaLnBrk="1" fontAlgn="auto" latinLnBrk="0" hangingPunct="1">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Date of submission: </a:t>
            </a:r>
            <a:r>
              <a:rPr kumimoji="0" lang="en-GB" sz="2400" b="1" i="0" u="none" strike="noStrike" kern="1200" cap="none" spc="0" normalizeH="0" baseline="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rPr>
              <a:t>Thursday, May 26</a:t>
            </a:r>
            <a:r>
              <a:rPr kumimoji="0" lang="en-GB" sz="2400" b="1" i="0" u="none" strike="noStrike" kern="1200" cap="none" spc="0" normalizeH="0" baseline="3000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rPr>
              <a:t>th</a:t>
            </a:r>
          </a:p>
          <a:p>
            <a:pPr marL="0" marR="0" lvl="0" indent="0" algn="l" defTabSz="914400" rtl="0" eaLnBrk="1" fontAlgn="auto" latinLnBrk="0" hangingPunct="1">
              <a:spcBef>
                <a:spcPts val="0"/>
              </a:spcBef>
              <a:spcAft>
                <a:spcPts val="0"/>
              </a:spcAft>
              <a:buClrTx/>
              <a:buSzTx/>
              <a:buFontTx/>
              <a:buNone/>
              <a:tabLst/>
              <a:defRPr/>
            </a:pPr>
            <a:endParaRPr kumimoji="0" lang="en-GB" sz="2400" b="1" i="0" u="none" strike="noStrike" kern="1200" cap="none" spc="0" normalizeH="0" baseline="0" noProof="0" dirty="0">
              <a:ln>
                <a:noFill/>
              </a:ln>
              <a:solidFill>
                <a:prstClr val="white"/>
              </a:solidFill>
              <a:effectLst/>
              <a:highlight>
                <a:srgbClr val="EA3A55"/>
              </a:highligh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spcBef>
                <a:spcPts val="900"/>
              </a:spcBef>
              <a:spcAft>
                <a:spcPts val="0"/>
              </a:spcAft>
              <a:buClrTx/>
              <a:buSzTx/>
              <a:buFont typeface="Arial" panose="020B0604020202020204" pitchFamily="34" charset="0"/>
              <a:buChar char="•"/>
              <a:tabLst/>
              <a:defRPr/>
            </a:pPr>
            <a:r>
              <a:rPr lang="en-US" sz="2000" dirty="0">
                <a:solidFill>
                  <a:schemeClr val="bg1"/>
                </a:solidFill>
                <a:latin typeface="Arial" panose="020B0604020202020204" pitchFamily="34" charset="0"/>
                <a:cs typeface="Arial" panose="020B0604020202020204" pitchFamily="34" charset="0"/>
              </a:rPr>
              <a:t>Upload the file to the </a:t>
            </a:r>
            <a:r>
              <a:rPr lang="en-US" sz="2000" dirty="0" err="1">
                <a:solidFill>
                  <a:schemeClr val="bg1"/>
                </a:solidFill>
                <a:latin typeface="Arial" panose="020B0604020202020204" pitchFamily="34" charset="0"/>
                <a:cs typeface="Arial" panose="020B0604020202020204" pitchFamily="34" charset="0"/>
              </a:rPr>
              <a:t>ConnectAmericas</a:t>
            </a:r>
            <a:r>
              <a:rPr lang="en-US" sz="2000" dirty="0">
                <a:solidFill>
                  <a:schemeClr val="bg1"/>
                </a:solidFill>
                <a:latin typeface="Arial" panose="020B0604020202020204" pitchFamily="34" charset="0"/>
                <a:cs typeface="Arial" panose="020B0604020202020204" pitchFamily="34" charset="0"/>
              </a:rPr>
              <a:t> Academy at the following path: </a:t>
            </a:r>
            <a:r>
              <a:rPr lang="en-US" sz="2000" b="1" u="sng" dirty="0" err="1">
                <a:solidFill>
                  <a:schemeClr val="accent4">
                    <a:lumMod val="40000"/>
                    <a:lumOff val="60000"/>
                  </a:schemeClr>
                </a:solidFill>
                <a:latin typeface="Arial" panose="020B0604020202020204" pitchFamily="34" charset="0"/>
                <a:cs typeface="Arial" panose="020B0604020202020204" pitchFamily="34" charset="0"/>
              </a:rPr>
              <a:t>ConnectAmericas</a:t>
            </a:r>
            <a:r>
              <a:rPr lang="en-US" sz="2000" b="1" u="sng" dirty="0">
                <a:solidFill>
                  <a:schemeClr val="accent4">
                    <a:lumMod val="40000"/>
                    <a:lumOff val="60000"/>
                  </a:schemeClr>
                </a:solidFill>
                <a:latin typeface="Arial" panose="020B0604020202020204" pitchFamily="34" charset="0"/>
                <a:cs typeface="Arial" panose="020B0604020202020204" pitchFamily="34" charset="0"/>
              </a:rPr>
              <a:t> Academy - Topic 3 Business Model – Class4 Tools - Individual Challenge</a:t>
            </a:r>
          </a:p>
          <a:p>
            <a:pPr marL="342900" marR="0" lvl="0" indent="-342900" algn="l" defTabSz="914400" rtl="0" eaLnBrk="1" fontAlgn="auto" latinLnBrk="0" hangingPunct="1">
              <a:spcBef>
                <a:spcPts val="900"/>
              </a:spcBef>
              <a:spcAft>
                <a:spcPts val="0"/>
              </a:spcAft>
              <a:buClrTx/>
              <a:buSzTx/>
              <a:buFont typeface="Arial" panose="020B0604020202020204" pitchFamily="34" charset="0"/>
              <a:buChar char="•"/>
              <a:tabLst/>
              <a:defRPr/>
            </a:pPr>
            <a:r>
              <a:rPr lang="en-US" sz="2000" dirty="0">
                <a:solidFill>
                  <a:schemeClr val="bg1"/>
                </a:solidFill>
                <a:latin typeface="Arial" panose="020B0604020202020204" pitchFamily="34" charset="0"/>
                <a:cs typeface="Arial" panose="020B0604020202020204" pitchFamily="34" charset="0"/>
              </a:rPr>
              <a:t>You can upload files in PDF, </a:t>
            </a:r>
            <a:r>
              <a:rPr lang="en-US" sz="2000" dirty="0" err="1">
                <a:solidFill>
                  <a:schemeClr val="bg1"/>
                </a:solidFill>
                <a:latin typeface="Arial" panose="020B0604020202020204" pitchFamily="34" charset="0"/>
                <a:cs typeface="Arial" panose="020B0604020202020204" pitchFamily="34" charset="0"/>
              </a:rPr>
              <a:t>Powerpoint</a:t>
            </a:r>
            <a:r>
              <a:rPr lang="en-US" sz="2000" dirty="0">
                <a:solidFill>
                  <a:schemeClr val="bg1"/>
                </a:solidFill>
                <a:latin typeface="Arial" panose="020B0604020202020204" pitchFamily="34" charset="0"/>
                <a:cs typeface="Arial" panose="020B0604020202020204" pitchFamily="34" charset="0"/>
              </a:rPr>
              <a:t>, Word, Excel, Images (PNG, JPG), among others. </a:t>
            </a:r>
          </a:p>
          <a:p>
            <a:pPr marL="342900" marR="0" lvl="0" indent="-342900" algn="l" defTabSz="914400" rtl="0" eaLnBrk="1" fontAlgn="auto" latinLnBrk="0" hangingPunct="1">
              <a:spcBef>
                <a:spcPts val="900"/>
              </a:spcBef>
              <a:spcAft>
                <a:spcPts val="0"/>
              </a:spcAft>
              <a:buClrTx/>
              <a:buSzTx/>
              <a:buFont typeface="Arial" panose="020B0604020202020204" pitchFamily="34" charset="0"/>
              <a:buChar char="•"/>
              <a:tabLst/>
              <a:defRPr/>
            </a:pPr>
            <a:r>
              <a:rPr lang="en-US" sz="2000" dirty="0">
                <a:solidFill>
                  <a:schemeClr val="bg1"/>
                </a:solidFill>
                <a:latin typeface="Arial" panose="020B0604020202020204" pitchFamily="34" charset="0"/>
                <a:cs typeface="Arial" panose="020B0604020202020204" pitchFamily="34" charset="0"/>
              </a:rPr>
              <a:t>Please ensure that the file is readable as it can only be uploaded to the Academy </a:t>
            </a:r>
            <a:r>
              <a:rPr lang="en-US" sz="2000" b="1" u="sng" dirty="0">
                <a:solidFill>
                  <a:schemeClr val="bg1"/>
                </a:solidFill>
                <a:latin typeface="Arial" panose="020B0604020202020204" pitchFamily="34" charset="0"/>
                <a:cs typeface="Arial" panose="020B0604020202020204" pitchFamily="34" charset="0"/>
              </a:rPr>
              <a:t>once</a:t>
            </a:r>
            <a:r>
              <a:rPr lang="en-US" sz="2000" dirty="0">
                <a:solidFill>
                  <a:schemeClr val="bg1"/>
                </a:solidFill>
                <a:latin typeface="Arial" panose="020B0604020202020204" pitchFamily="34" charset="0"/>
                <a:cs typeface="Arial" panose="020B0604020202020204" pitchFamily="34" charset="0"/>
              </a:rPr>
              <a:t>. </a:t>
            </a:r>
            <a:endParaRPr lang="en-GB" sz="2000" b="1" u="sng" dirty="0">
              <a:solidFill>
                <a:schemeClr val="accent4">
                  <a:lumMod val="40000"/>
                  <a:lumOff val="60000"/>
                </a:schemeClr>
              </a:solidFill>
              <a:latin typeface="Arial" panose="020B0604020202020204" pitchFamily="34" charset="0"/>
              <a:cs typeface="Arial" panose="020B0604020202020204" pitchFamily="34" charset="0"/>
            </a:endParaRPr>
          </a:p>
        </p:txBody>
      </p:sp>
      <p:pic>
        <p:nvPicPr>
          <p:cNvPr id="10246" name="Picture 6">
            <a:extLst>
              <a:ext uri="{FF2B5EF4-FFF2-40B4-BE49-F238E27FC236}">
                <a16:creationId xmlns:a16="http://schemas.microsoft.com/office/drawing/2014/main" id="{463BF0BE-64B7-4F44-8757-D00444FAE8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391" y="2607644"/>
            <a:ext cx="2793087" cy="2793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136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g1zyUykInx.urylw2A3z0w"/>
</p:tagLst>
</file>

<file path=ppt/theme/theme1.xml><?xml version="1.0" encoding="utf-8"?>
<a:theme xmlns:a="http://schemas.openxmlformats.org/drawingml/2006/main" name="EY dark background">
  <a:themeElements>
    <a:clrScheme name="EY Color">
      <a:dk1>
        <a:srgbClr val="2E2E38"/>
      </a:dk1>
      <a:lt1>
        <a:sysClr val="window" lastClr="FFFFFF"/>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0000FF"/>
      </a:hlink>
      <a:folHlink>
        <a:srgbClr val="800080"/>
      </a:folHlink>
    </a:clrScheme>
    <a:fontScheme name="Custom 1">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4F6F202B989444B8E513D90358DBD5" ma:contentTypeVersion="13" ma:contentTypeDescription="Create a new document." ma:contentTypeScope="" ma:versionID="a5a65e935e1dddc96805a3052a4bc168">
  <xsd:schema xmlns:xsd="http://www.w3.org/2001/XMLSchema" xmlns:xs="http://www.w3.org/2001/XMLSchema" xmlns:p="http://schemas.microsoft.com/office/2006/metadata/properties" xmlns:ns2="f7497011-41e9-4539-8eaa-a91e26322fc1" xmlns:ns3="36ab4214-ab26-4180-94f5-c882e3796056" targetNamespace="http://schemas.microsoft.com/office/2006/metadata/properties" ma:root="true" ma:fieldsID="c2bc6ae20514a2e6100e2a685aa51a78" ns2:_="" ns3:_="">
    <xsd:import namespace="f7497011-41e9-4539-8eaa-a91e26322fc1"/>
    <xsd:import namespace="36ab4214-ab26-4180-94f5-c882e379605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497011-41e9-4539-8eaa-a91e26322f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ab4214-ab26-4180-94f5-c882e379605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6ab4214-ab26-4180-94f5-c882e3796056">
      <UserInfo>
        <DisplayName>Monica Betancourt</DisplayName>
        <AccountId>14</AccountId>
        <AccountType/>
      </UserInfo>
    </SharedWithUsers>
  </documentManagement>
</p:properties>
</file>

<file path=customXml/itemProps1.xml><?xml version="1.0" encoding="utf-8"?>
<ds:datastoreItem xmlns:ds="http://schemas.openxmlformats.org/officeDocument/2006/customXml" ds:itemID="{0D5DB23B-4C4E-44AE-AFB9-FB2F7C08D6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497011-41e9-4539-8eaa-a91e26322fc1"/>
    <ds:schemaRef ds:uri="36ab4214-ab26-4180-94f5-c882e37960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EBD0AE-4C18-4A23-B4DC-6E6B1C1ACE7D}">
  <ds:schemaRefs>
    <ds:schemaRef ds:uri="http://schemas.microsoft.com/sharepoint/v3/contenttype/forms"/>
  </ds:schemaRefs>
</ds:datastoreItem>
</file>

<file path=customXml/itemProps3.xml><?xml version="1.0" encoding="utf-8"?>
<ds:datastoreItem xmlns:ds="http://schemas.openxmlformats.org/officeDocument/2006/customXml" ds:itemID="{92397B2F-AA3E-4435-ABBB-477580938829}">
  <ds:schemaRefs>
    <ds:schemaRef ds:uri="http://schemas.microsoft.com/office/infopath/2007/PartnerControls"/>
    <ds:schemaRef ds:uri="f7497011-41e9-4539-8eaa-a91e26322fc1"/>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36ab4214-ab26-4180-94f5-c882e379605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2541</TotalTime>
  <Words>1015</Words>
  <Application>Microsoft Office PowerPoint</Application>
  <PresentationFormat>Widescreen</PresentationFormat>
  <Paragraphs>94</Paragraphs>
  <Slides>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Calibri</vt:lpstr>
      <vt:lpstr>EYInterstate Light</vt:lpstr>
      <vt:lpstr>Georgia</vt:lpstr>
      <vt:lpstr>Wingdings</vt:lpstr>
      <vt:lpstr>EY dark background</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Katerine Schifino</cp:lastModifiedBy>
  <cp:revision>2</cp:revision>
  <dcterms:created xsi:type="dcterms:W3CDTF">2020-11-16T13:23:13Z</dcterms:created>
  <dcterms:modified xsi:type="dcterms:W3CDTF">2022-05-06T21:09:10Z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1684780</vt:lpwstr>
  </property>
  <property fmtid="{D5CDD505-2E9C-101B-9397-08002B2CF9AE}" pid="3" name="NXPowerLiteSettings">
    <vt:lpwstr>C700052003A000</vt:lpwstr>
  </property>
  <property fmtid="{D5CDD505-2E9C-101B-9397-08002B2CF9AE}" pid="4" name="NXPowerLiteVersion">
    <vt:lpwstr>D8.0.4</vt:lpwstr>
  </property>
  <property fmtid="{D5CDD505-2E9C-101B-9397-08002B2CF9AE}" pid="5" name="ContentTypeId">
    <vt:lpwstr>0x0101007C4F6F202B989444B8E513D90358DBD5</vt:lpwstr>
  </property>
</Properties>
</file>