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2080107992" r:id="rId5"/>
    <p:sldId id="2146846137" r:id="rId6"/>
    <p:sldId id="2146846139" r:id="rId7"/>
    <p:sldId id="2146846140" r:id="rId8"/>
    <p:sldId id="2080108152" r:id="rId9"/>
    <p:sldId id="2080108154" r:id="rId10"/>
    <p:sldId id="2146846138" r:id="rId11"/>
  </p:sldIdLst>
  <p:sldSz cx="12192000" cy="6858000"/>
  <p:notesSz cx="6858000" cy="9144000"/>
  <p:custDataLst>
    <p:tags r:id="rId14"/>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3344D3F-A18A-4F4B-9BA7-A5E432000D9C}">
          <p14:sldIdLst>
            <p14:sldId id="2080107992"/>
            <p14:sldId id="2146846137"/>
            <p14:sldId id="2146846139"/>
            <p14:sldId id="2146846140"/>
            <p14:sldId id="2080108152"/>
            <p14:sldId id="2080108154"/>
            <p14:sldId id="214684613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BFF8"/>
    <a:srgbClr val="FFD9D7"/>
    <a:srgbClr val="EA3A55"/>
    <a:srgbClr val="D9D9D9"/>
    <a:srgbClr val="A97FF0"/>
    <a:srgbClr val="AA1228"/>
    <a:srgbClr val="2E2E38"/>
    <a:srgbClr val="F473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C9CD70-1526-4884-884B-3037BCF812AC}" v="455" dt="2022-05-03T22:23:28.809"/>
    <p1510:client id="{FB91A52C-D22D-4234-B05B-0B3B9FF7F422}" v="2827" dt="2022-05-03T22:43:16.5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rine Schifino" userId="37bb67de-9fcf-4611-888c-7e5b58184a2a" providerId="ADAL" clId="{FB91A52C-D22D-4234-B05B-0B3B9FF7F422}"/>
    <pc:docChg chg="undo custSel addSld delSld modSld modSection">
      <pc:chgData name="Katerine Schifino" userId="37bb67de-9fcf-4611-888c-7e5b58184a2a" providerId="ADAL" clId="{FB91A52C-D22D-4234-B05B-0B3B9FF7F422}" dt="2022-05-03T22:43:13.543" v="2823" actId="1367"/>
      <pc:docMkLst>
        <pc:docMk/>
      </pc:docMkLst>
      <pc:sldChg chg="addSp delSp modSp mod modShow">
        <pc:chgData name="Katerine Schifino" userId="37bb67de-9fcf-4611-888c-7e5b58184a2a" providerId="ADAL" clId="{FB91A52C-D22D-4234-B05B-0B3B9FF7F422}" dt="2022-05-03T22:43:13.543" v="2823" actId="1367"/>
        <pc:sldMkLst>
          <pc:docMk/>
          <pc:sldMk cId="1763399354" sldId="2080108152"/>
        </pc:sldMkLst>
        <pc:spChg chg="add mod">
          <ac:chgData name="Katerine Schifino" userId="37bb67de-9fcf-4611-888c-7e5b58184a2a" providerId="ADAL" clId="{FB91A52C-D22D-4234-B05B-0B3B9FF7F422}" dt="2022-05-03T22:28:55.901" v="2385" actId="208"/>
          <ac:spMkLst>
            <pc:docMk/>
            <pc:sldMk cId="1763399354" sldId="2080108152"/>
            <ac:spMk id="51" creationId="{761E16A8-2197-4EF1-9759-E32402BBAAB2}"/>
          </ac:spMkLst>
        </pc:spChg>
        <pc:spChg chg="add mod">
          <ac:chgData name="Katerine Schifino" userId="37bb67de-9fcf-4611-888c-7e5b58184a2a" providerId="ADAL" clId="{FB91A52C-D22D-4234-B05B-0B3B9FF7F422}" dt="2022-05-03T22:43:05.536" v="2822" actId="14100"/>
          <ac:spMkLst>
            <pc:docMk/>
            <pc:sldMk cId="1763399354" sldId="2080108152"/>
            <ac:spMk id="52" creationId="{F65A41A8-486C-49E1-A1BE-F0D6BC7A3152}"/>
          </ac:spMkLst>
        </pc:spChg>
        <pc:spChg chg="mod">
          <ac:chgData name="Katerine Schifino" userId="37bb67de-9fcf-4611-888c-7e5b58184a2a" providerId="ADAL" clId="{FB91A52C-D22D-4234-B05B-0B3B9FF7F422}" dt="2022-05-03T22:23:21.776" v="2071" actId="1038"/>
          <ac:spMkLst>
            <pc:docMk/>
            <pc:sldMk cId="1763399354" sldId="2080108152"/>
            <ac:spMk id="59" creationId="{422A93F6-EA38-4E0A-B73A-64A31DA215B7}"/>
          </ac:spMkLst>
        </pc:spChg>
        <pc:spChg chg="mod">
          <ac:chgData name="Katerine Schifino" userId="37bb67de-9fcf-4611-888c-7e5b58184a2a" providerId="ADAL" clId="{FB91A52C-D22D-4234-B05B-0B3B9FF7F422}" dt="2022-05-03T22:38:09.669" v="2786" actId="14100"/>
          <ac:spMkLst>
            <pc:docMk/>
            <pc:sldMk cId="1763399354" sldId="2080108152"/>
            <ac:spMk id="61" creationId="{C9C36564-731C-4B86-BEBD-F18FEC8B3262}"/>
          </ac:spMkLst>
        </pc:spChg>
        <pc:spChg chg="mod">
          <ac:chgData name="Katerine Schifino" userId="37bb67de-9fcf-4611-888c-7e5b58184a2a" providerId="ADAL" clId="{FB91A52C-D22D-4234-B05B-0B3B9FF7F422}" dt="2022-05-03T22:29:15.043" v="2386" actId="1076"/>
          <ac:spMkLst>
            <pc:docMk/>
            <pc:sldMk cId="1763399354" sldId="2080108152"/>
            <ac:spMk id="63" creationId="{826F8B44-A45F-4921-BA1C-BB16C2ACBC8D}"/>
          </ac:spMkLst>
        </pc:spChg>
        <pc:spChg chg="mod">
          <ac:chgData name="Katerine Schifino" userId="37bb67de-9fcf-4611-888c-7e5b58184a2a" providerId="ADAL" clId="{FB91A52C-D22D-4234-B05B-0B3B9FF7F422}" dt="2022-05-03T22:23:21.776" v="2071" actId="1038"/>
          <ac:spMkLst>
            <pc:docMk/>
            <pc:sldMk cId="1763399354" sldId="2080108152"/>
            <ac:spMk id="66" creationId="{681673FD-1728-4EAC-B461-E6A26E7D5B58}"/>
          </ac:spMkLst>
        </pc:spChg>
        <pc:spChg chg="mod">
          <ac:chgData name="Katerine Schifino" userId="37bb67de-9fcf-4611-888c-7e5b58184a2a" providerId="ADAL" clId="{FB91A52C-D22D-4234-B05B-0B3B9FF7F422}" dt="2022-05-03T22:38:09.669" v="2786" actId="14100"/>
          <ac:spMkLst>
            <pc:docMk/>
            <pc:sldMk cId="1763399354" sldId="2080108152"/>
            <ac:spMk id="67" creationId="{40468A0C-FBD1-4E98-A3DD-BDE0DE998A2A}"/>
          </ac:spMkLst>
        </pc:spChg>
        <pc:spChg chg="mod">
          <ac:chgData name="Katerine Schifino" userId="37bb67de-9fcf-4611-888c-7e5b58184a2a" providerId="ADAL" clId="{FB91A52C-D22D-4234-B05B-0B3B9FF7F422}" dt="2022-05-03T22:29:15.043" v="2386" actId="1076"/>
          <ac:spMkLst>
            <pc:docMk/>
            <pc:sldMk cId="1763399354" sldId="2080108152"/>
            <ac:spMk id="68" creationId="{F211D6F8-36F3-48C3-91A1-FB236F9BA408}"/>
          </ac:spMkLst>
        </pc:spChg>
        <pc:spChg chg="mod">
          <ac:chgData name="Katerine Schifino" userId="37bb67de-9fcf-4611-888c-7e5b58184a2a" providerId="ADAL" clId="{FB91A52C-D22D-4234-B05B-0B3B9FF7F422}" dt="2022-05-03T22:22:17.586" v="1994" actId="20577"/>
          <ac:spMkLst>
            <pc:docMk/>
            <pc:sldMk cId="1763399354" sldId="2080108152"/>
            <ac:spMk id="69" creationId="{391E7FE5-F827-43AB-AF69-B560CA81E82C}"/>
          </ac:spMkLst>
        </pc:spChg>
        <pc:spChg chg="mod">
          <ac:chgData name="Katerine Schifino" userId="37bb67de-9fcf-4611-888c-7e5b58184a2a" providerId="ADAL" clId="{FB91A52C-D22D-4234-B05B-0B3B9FF7F422}" dt="2022-05-03T22:22:38.465" v="1996" actId="164"/>
          <ac:spMkLst>
            <pc:docMk/>
            <pc:sldMk cId="1763399354" sldId="2080108152"/>
            <ac:spMk id="70" creationId="{DAE71F83-9F04-4C4E-B16E-969DF16125E8}"/>
          </ac:spMkLst>
        </pc:spChg>
        <pc:spChg chg="mod">
          <ac:chgData name="Katerine Schifino" userId="37bb67de-9fcf-4611-888c-7e5b58184a2a" providerId="ADAL" clId="{FB91A52C-D22D-4234-B05B-0B3B9FF7F422}" dt="2022-05-03T22:05:08.026" v="331" actId="164"/>
          <ac:spMkLst>
            <pc:docMk/>
            <pc:sldMk cId="1763399354" sldId="2080108152"/>
            <ac:spMk id="71" creationId="{38556937-2D3B-4151-B2D9-D4B7177B52F3}"/>
          </ac:spMkLst>
        </pc:spChg>
        <pc:spChg chg="mod">
          <ac:chgData name="Katerine Schifino" userId="37bb67de-9fcf-4611-888c-7e5b58184a2a" providerId="ADAL" clId="{FB91A52C-D22D-4234-B05B-0B3B9FF7F422}" dt="2022-05-03T22:37:53.519" v="2770" actId="1076"/>
          <ac:spMkLst>
            <pc:docMk/>
            <pc:sldMk cId="1763399354" sldId="2080108152"/>
            <ac:spMk id="72" creationId="{EAED0996-E726-4806-A44B-EAFD7E03AD78}"/>
          </ac:spMkLst>
        </pc:spChg>
        <pc:grpChg chg="add mod">
          <ac:chgData name="Katerine Schifino" userId="37bb67de-9fcf-4611-888c-7e5b58184a2a" providerId="ADAL" clId="{FB91A52C-D22D-4234-B05B-0B3B9FF7F422}" dt="2022-05-03T22:38:23.418" v="2788" actId="14100"/>
          <ac:grpSpMkLst>
            <pc:docMk/>
            <pc:sldMk cId="1763399354" sldId="2080108152"/>
            <ac:grpSpMk id="2" creationId="{B5E2AE52-EFF4-4B42-9C49-31FB5B6EF685}"/>
          </ac:grpSpMkLst>
        </pc:grpChg>
        <pc:grpChg chg="add mod">
          <ac:chgData name="Katerine Schifino" userId="37bb67de-9fcf-4611-888c-7e5b58184a2a" providerId="ADAL" clId="{FB91A52C-D22D-4234-B05B-0B3B9FF7F422}" dt="2022-05-03T22:23:21.776" v="2071" actId="1038"/>
          <ac:grpSpMkLst>
            <pc:docMk/>
            <pc:sldMk cId="1763399354" sldId="2080108152"/>
            <ac:grpSpMk id="3" creationId="{F92F63AE-D852-44C5-839D-7C4A2E0DC9C6}"/>
          </ac:grpSpMkLst>
        </pc:grpChg>
        <pc:grpChg chg="add mod">
          <ac:chgData name="Katerine Schifino" userId="37bb67de-9fcf-4611-888c-7e5b58184a2a" providerId="ADAL" clId="{FB91A52C-D22D-4234-B05B-0B3B9FF7F422}" dt="2022-05-03T22:38:28.893" v="2789" actId="14100"/>
          <ac:grpSpMkLst>
            <pc:docMk/>
            <pc:sldMk cId="1763399354" sldId="2080108152"/>
            <ac:grpSpMk id="4" creationId="{BA4CF336-FA60-4B74-9048-1D8808F06B96}"/>
          </ac:grpSpMkLst>
        </pc:grpChg>
        <pc:grpChg chg="add mod">
          <ac:chgData name="Katerine Schifino" userId="37bb67de-9fcf-4611-888c-7e5b58184a2a" providerId="ADAL" clId="{FB91A52C-D22D-4234-B05B-0B3B9FF7F422}" dt="2022-05-03T22:30:01.885" v="2394" actId="14100"/>
          <ac:grpSpMkLst>
            <pc:docMk/>
            <pc:sldMk cId="1763399354" sldId="2080108152"/>
            <ac:grpSpMk id="5" creationId="{DDABD6B2-AE84-4CDF-96E8-9E65092454F6}"/>
          </ac:grpSpMkLst>
        </pc:grpChg>
        <pc:grpChg chg="add mod">
          <ac:chgData name="Katerine Schifino" userId="37bb67de-9fcf-4611-888c-7e5b58184a2a" providerId="ADAL" clId="{FB91A52C-D22D-4234-B05B-0B3B9FF7F422}" dt="2022-05-03T22:29:46.214" v="2390" actId="14100"/>
          <ac:grpSpMkLst>
            <pc:docMk/>
            <pc:sldMk cId="1763399354" sldId="2080108152"/>
            <ac:grpSpMk id="6" creationId="{FD0B59FE-34B3-4898-9D76-1CCF6C5FABF5}"/>
          </ac:grpSpMkLst>
        </pc:grpChg>
        <pc:grpChg chg="del mod">
          <ac:chgData name="Katerine Schifino" userId="37bb67de-9fcf-4611-888c-7e5b58184a2a" providerId="ADAL" clId="{FB91A52C-D22D-4234-B05B-0B3B9FF7F422}" dt="2022-05-03T22:05:03.936" v="330" actId="478"/>
          <ac:grpSpMkLst>
            <pc:docMk/>
            <pc:sldMk cId="1763399354" sldId="2080108152"/>
            <ac:grpSpMk id="21" creationId="{2B3F7D68-B594-459E-962A-7CE36C84078A}"/>
          </ac:grpSpMkLst>
        </pc:grpChg>
        <pc:picChg chg="add mod">
          <ac:chgData name="Katerine Schifino" userId="37bb67de-9fcf-4611-888c-7e5b58184a2a" providerId="ADAL" clId="{FB91A52C-D22D-4234-B05B-0B3B9FF7F422}" dt="2022-05-03T22:43:13.543" v="2823" actId="1367"/>
          <ac:picMkLst>
            <pc:docMk/>
            <pc:sldMk cId="1763399354" sldId="2080108152"/>
            <ac:picMk id="49" creationId="{D1881172-ECF8-4150-8E81-0A7C0DD7D5A0}"/>
          </ac:picMkLst>
        </pc:picChg>
        <pc:picChg chg="add mod">
          <ac:chgData name="Katerine Schifino" userId="37bb67de-9fcf-4611-888c-7e5b58184a2a" providerId="ADAL" clId="{FB91A52C-D22D-4234-B05B-0B3B9FF7F422}" dt="2022-05-03T22:38:37.459" v="2790" actId="1076"/>
          <ac:picMkLst>
            <pc:docMk/>
            <pc:sldMk cId="1763399354" sldId="2080108152"/>
            <ac:picMk id="50" creationId="{83EAEECA-7911-4664-8D82-FFA9DFF4F6F0}"/>
          </ac:picMkLst>
        </pc:picChg>
        <pc:picChg chg="add mod">
          <ac:chgData name="Katerine Schifino" userId="37bb67de-9fcf-4611-888c-7e5b58184a2a" providerId="ADAL" clId="{FB91A52C-D22D-4234-B05B-0B3B9FF7F422}" dt="2022-05-03T22:23:21.776" v="2071" actId="1038"/>
          <ac:picMkLst>
            <pc:docMk/>
            <pc:sldMk cId="1763399354" sldId="2080108152"/>
            <ac:picMk id="1026" creationId="{EF88313E-4192-4991-95CF-6B1406DE35AE}"/>
          </ac:picMkLst>
        </pc:picChg>
      </pc:sldChg>
      <pc:sldChg chg="delSp modSp mod">
        <pc:chgData name="Katerine Schifino" userId="37bb67de-9fcf-4611-888c-7e5b58184a2a" providerId="ADAL" clId="{FB91A52C-D22D-4234-B05B-0B3B9FF7F422}" dt="2022-05-03T22:39:37.928" v="2799" actId="207"/>
        <pc:sldMkLst>
          <pc:docMk/>
          <pc:sldMk cId="1414752705" sldId="2080108154"/>
        </pc:sldMkLst>
        <pc:spChg chg="mod">
          <ac:chgData name="Katerine Schifino" userId="37bb67de-9fcf-4611-888c-7e5b58184a2a" providerId="ADAL" clId="{FB91A52C-D22D-4234-B05B-0B3B9FF7F422}" dt="2022-05-03T22:39:37.928" v="2799" actId="207"/>
          <ac:spMkLst>
            <pc:docMk/>
            <pc:sldMk cId="1414752705" sldId="2080108154"/>
            <ac:spMk id="63" creationId="{826F8B44-A45F-4921-BA1C-BB16C2ACBC8D}"/>
          </ac:spMkLst>
        </pc:spChg>
        <pc:spChg chg="del mod">
          <ac:chgData name="Katerine Schifino" userId="37bb67de-9fcf-4611-888c-7e5b58184a2a" providerId="ADAL" clId="{FB91A52C-D22D-4234-B05B-0B3B9FF7F422}" dt="2022-05-03T22:39:18.843" v="2794"/>
          <ac:spMkLst>
            <pc:docMk/>
            <pc:sldMk cId="1414752705" sldId="2080108154"/>
            <ac:spMk id="66" creationId="{681673FD-1728-4EAC-B461-E6A26E7D5B58}"/>
          </ac:spMkLst>
        </pc:spChg>
        <pc:grpChg chg="mod">
          <ac:chgData name="Katerine Schifino" userId="37bb67de-9fcf-4611-888c-7e5b58184a2a" providerId="ADAL" clId="{FB91A52C-D22D-4234-B05B-0B3B9FF7F422}" dt="2022-05-03T22:39:29.995" v="2797" actId="1076"/>
          <ac:grpSpMkLst>
            <pc:docMk/>
            <pc:sldMk cId="1414752705" sldId="2080108154"/>
            <ac:grpSpMk id="21" creationId="{2B3F7D68-B594-459E-962A-7CE36C84078A}"/>
          </ac:grpSpMkLst>
        </pc:grpChg>
      </pc:sldChg>
      <pc:sldChg chg="mod modClrScheme chgLayout">
        <pc:chgData name="Katerine Schifino" userId="37bb67de-9fcf-4611-888c-7e5b58184a2a" providerId="ADAL" clId="{FB91A52C-D22D-4234-B05B-0B3B9FF7F422}" dt="2022-05-03T22:40:36.482" v="2810" actId="700"/>
        <pc:sldMkLst>
          <pc:docMk/>
          <pc:sldMk cId="3576568090" sldId="2146846137"/>
        </pc:sldMkLst>
      </pc:sldChg>
      <pc:sldChg chg="modSp mod modClrScheme chgLayout">
        <pc:chgData name="Katerine Schifino" userId="37bb67de-9fcf-4611-888c-7e5b58184a2a" providerId="ADAL" clId="{FB91A52C-D22D-4234-B05B-0B3B9FF7F422}" dt="2022-05-03T22:41:40.966" v="2816" actId="113"/>
        <pc:sldMkLst>
          <pc:docMk/>
          <pc:sldMk cId="2729674122" sldId="2146846138"/>
        </pc:sldMkLst>
        <pc:spChg chg="mod">
          <ac:chgData name="Katerine Schifino" userId="37bb67de-9fcf-4611-888c-7e5b58184a2a" providerId="ADAL" clId="{FB91A52C-D22D-4234-B05B-0B3B9FF7F422}" dt="2022-05-03T22:41:40.966" v="2816" actId="113"/>
          <ac:spMkLst>
            <pc:docMk/>
            <pc:sldMk cId="2729674122" sldId="2146846138"/>
            <ac:spMk id="8" creationId="{F3692B0D-82AC-41A6-A5BD-1A4B9AC9B985}"/>
          </ac:spMkLst>
        </pc:spChg>
      </pc:sldChg>
      <pc:sldChg chg="modSp mod modClrScheme chgLayout">
        <pc:chgData name="Katerine Schifino" userId="37bb67de-9fcf-4611-888c-7e5b58184a2a" providerId="ADAL" clId="{FB91A52C-D22D-4234-B05B-0B3B9FF7F422}" dt="2022-05-03T22:40:58.122" v="2814" actId="20577"/>
        <pc:sldMkLst>
          <pc:docMk/>
          <pc:sldMk cId="3308792200" sldId="2146846139"/>
        </pc:sldMkLst>
        <pc:spChg chg="mod">
          <ac:chgData name="Katerine Schifino" userId="37bb67de-9fcf-4611-888c-7e5b58184a2a" providerId="ADAL" clId="{FB91A52C-D22D-4234-B05B-0B3B9FF7F422}" dt="2022-05-03T22:40:58.122" v="2814" actId="20577"/>
          <ac:spMkLst>
            <pc:docMk/>
            <pc:sldMk cId="3308792200" sldId="2146846139"/>
            <ac:spMk id="9" creationId="{C46E46B2-8DA6-4180-BE6E-D6D94C9C18D5}"/>
          </ac:spMkLst>
        </pc:spChg>
      </pc:sldChg>
      <pc:sldChg chg="delSp modSp mod modClrScheme chgLayout">
        <pc:chgData name="Katerine Schifino" userId="37bb67de-9fcf-4611-888c-7e5b58184a2a" providerId="ADAL" clId="{FB91A52C-D22D-4234-B05B-0B3B9FF7F422}" dt="2022-05-03T22:40:30.108" v="2809" actId="1076"/>
        <pc:sldMkLst>
          <pc:docMk/>
          <pc:sldMk cId="2318814632" sldId="2146846140"/>
        </pc:sldMkLst>
        <pc:spChg chg="mod">
          <ac:chgData name="Katerine Schifino" userId="37bb67de-9fcf-4611-888c-7e5b58184a2a" providerId="ADAL" clId="{FB91A52C-D22D-4234-B05B-0B3B9FF7F422}" dt="2022-05-03T22:40:30.108" v="2809" actId="1076"/>
          <ac:spMkLst>
            <pc:docMk/>
            <pc:sldMk cId="2318814632" sldId="2146846140"/>
            <ac:spMk id="2" creationId="{68EA5FB2-E061-4F05-8F80-5F71CF64B337}"/>
          </ac:spMkLst>
        </pc:spChg>
        <pc:spChg chg="mod">
          <ac:chgData name="Katerine Schifino" userId="37bb67de-9fcf-4611-888c-7e5b58184a2a" providerId="ADAL" clId="{FB91A52C-D22D-4234-B05B-0B3B9FF7F422}" dt="2022-05-03T22:40:22.159" v="2808" actId="15"/>
          <ac:spMkLst>
            <pc:docMk/>
            <pc:sldMk cId="2318814632" sldId="2146846140"/>
            <ac:spMk id="11" creationId="{4E24824E-F86D-4BF1-A73F-457CD5F4A18D}"/>
          </ac:spMkLst>
        </pc:spChg>
        <pc:spChg chg="del">
          <ac:chgData name="Katerine Schifino" userId="37bb67de-9fcf-4611-888c-7e5b58184a2a" providerId="ADAL" clId="{FB91A52C-D22D-4234-B05B-0B3B9FF7F422}" dt="2022-05-03T22:39:56.535" v="2801" actId="478"/>
          <ac:spMkLst>
            <pc:docMk/>
            <pc:sldMk cId="2318814632" sldId="2146846140"/>
            <ac:spMk id="12" creationId="{CFF70544-672F-42EA-B13B-30140B1916E6}"/>
          </ac:spMkLst>
        </pc:spChg>
        <pc:picChg chg="mod">
          <ac:chgData name="Katerine Schifino" userId="37bb67de-9fcf-4611-888c-7e5b58184a2a" providerId="ADAL" clId="{FB91A52C-D22D-4234-B05B-0B3B9FF7F422}" dt="2022-05-03T22:40:30.108" v="2809" actId="1076"/>
          <ac:picMkLst>
            <pc:docMk/>
            <pc:sldMk cId="2318814632" sldId="2146846140"/>
            <ac:picMk id="4" creationId="{FE185935-83F9-42E2-BE95-6DF020A0FF0E}"/>
          </ac:picMkLst>
        </pc:picChg>
      </pc:sldChg>
      <pc:sldChg chg="del">
        <pc:chgData name="Katerine Schifino" userId="37bb67de-9fcf-4611-888c-7e5b58184a2a" providerId="ADAL" clId="{FB91A52C-D22D-4234-B05B-0B3B9FF7F422}" dt="2022-05-03T22:42:12.309" v="2817" actId="47"/>
        <pc:sldMkLst>
          <pc:docMk/>
          <pc:sldMk cId="3494044939" sldId="2146846141"/>
        </pc:sldMkLst>
      </pc:sldChg>
      <pc:sldChg chg="add del">
        <pc:chgData name="Katerine Schifino" userId="37bb67de-9fcf-4611-888c-7e5b58184a2a" providerId="ADAL" clId="{FB91A52C-D22D-4234-B05B-0B3B9FF7F422}" dt="2022-05-03T22:39:14.129" v="2791" actId="47"/>
        <pc:sldMkLst>
          <pc:docMk/>
          <pc:sldMk cId="1695631258" sldId="2146846142"/>
        </pc:sldMkLst>
      </pc:sldChg>
    </pc:docChg>
  </pc:docChgLst>
  <pc:docChgLst>
    <pc:chgData name="Daniel Muñoz Segura" userId="5f248e46-5f71-4343-9f7d-d0058a4af8ed" providerId="ADAL" clId="{DFC9CD70-1526-4884-884B-3037BCF812AC}"/>
    <pc:docChg chg="undo custSel addSld delSld modSld modSection">
      <pc:chgData name="Daniel Muñoz Segura" userId="5f248e46-5f71-4343-9f7d-d0058a4af8ed" providerId="ADAL" clId="{DFC9CD70-1526-4884-884B-3037BCF812AC}" dt="2022-05-03T22:23:28.809" v="2162" actId="2696"/>
      <pc:docMkLst>
        <pc:docMk/>
      </pc:docMkLst>
      <pc:sldChg chg="add">
        <pc:chgData name="Daniel Muñoz Segura" userId="5f248e46-5f71-4343-9f7d-d0058a4af8ed" providerId="ADAL" clId="{DFC9CD70-1526-4884-884B-3037BCF812AC}" dt="2022-05-03T21:46:28.386" v="1165"/>
        <pc:sldMkLst>
          <pc:docMk/>
          <pc:sldMk cId="3188289387" sldId="2080107992"/>
        </pc:sldMkLst>
      </pc:sldChg>
      <pc:sldChg chg="addSp delSp modSp mod">
        <pc:chgData name="Daniel Muñoz Segura" userId="5f248e46-5f71-4343-9f7d-d0058a4af8ed" providerId="ADAL" clId="{DFC9CD70-1526-4884-884B-3037BCF812AC}" dt="2022-05-03T22:21:35.238" v="2161" actId="20577"/>
        <pc:sldMkLst>
          <pc:docMk/>
          <pc:sldMk cId="1763399354" sldId="2080108152"/>
        </pc:sldMkLst>
        <pc:spChg chg="mod">
          <ac:chgData name="Daniel Muñoz Segura" userId="5f248e46-5f71-4343-9f7d-d0058a4af8ed" providerId="ADAL" clId="{DFC9CD70-1526-4884-884B-3037BCF812AC}" dt="2022-05-02T22:35:54.504" v="19"/>
          <ac:spMkLst>
            <pc:docMk/>
            <pc:sldMk cId="1763399354" sldId="2080108152"/>
            <ac:spMk id="30" creationId="{063CED07-CDC2-44F1-BD3E-165E2433CFEE}"/>
          </ac:spMkLst>
        </pc:spChg>
        <pc:spChg chg="mod">
          <ac:chgData name="Daniel Muñoz Segura" userId="5f248e46-5f71-4343-9f7d-d0058a4af8ed" providerId="ADAL" clId="{DFC9CD70-1526-4884-884B-3037BCF812AC}" dt="2022-05-02T22:35:54.504" v="19"/>
          <ac:spMkLst>
            <pc:docMk/>
            <pc:sldMk cId="1763399354" sldId="2080108152"/>
            <ac:spMk id="31" creationId="{FAB58704-B84B-4CE1-B84C-5FC2AE14727F}"/>
          </ac:spMkLst>
        </pc:spChg>
        <pc:spChg chg="mod">
          <ac:chgData name="Daniel Muñoz Segura" userId="5f248e46-5f71-4343-9f7d-d0058a4af8ed" providerId="ADAL" clId="{DFC9CD70-1526-4884-884B-3037BCF812AC}" dt="2022-05-02T22:35:54.504" v="19"/>
          <ac:spMkLst>
            <pc:docMk/>
            <pc:sldMk cId="1763399354" sldId="2080108152"/>
            <ac:spMk id="32" creationId="{0EAE7A0D-77FA-48BC-9F55-B25DA928FD7A}"/>
          </ac:spMkLst>
        </pc:spChg>
        <pc:spChg chg="mod">
          <ac:chgData name="Daniel Muñoz Segura" userId="5f248e46-5f71-4343-9f7d-d0058a4af8ed" providerId="ADAL" clId="{DFC9CD70-1526-4884-884B-3037BCF812AC}" dt="2022-05-02T22:35:54.504" v="19"/>
          <ac:spMkLst>
            <pc:docMk/>
            <pc:sldMk cId="1763399354" sldId="2080108152"/>
            <ac:spMk id="33" creationId="{3830BB33-176B-4A02-890D-4D3A766899CC}"/>
          </ac:spMkLst>
        </pc:spChg>
        <pc:spChg chg="mod">
          <ac:chgData name="Daniel Muñoz Segura" userId="5f248e46-5f71-4343-9f7d-d0058a4af8ed" providerId="ADAL" clId="{DFC9CD70-1526-4884-884B-3037BCF812AC}" dt="2022-05-02T22:35:54.504" v="19"/>
          <ac:spMkLst>
            <pc:docMk/>
            <pc:sldMk cId="1763399354" sldId="2080108152"/>
            <ac:spMk id="34" creationId="{43266F5E-B7AA-425E-8073-672A2B757812}"/>
          </ac:spMkLst>
        </pc:spChg>
        <pc:spChg chg="mod">
          <ac:chgData name="Daniel Muñoz Segura" userId="5f248e46-5f71-4343-9f7d-d0058a4af8ed" providerId="ADAL" clId="{DFC9CD70-1526-4884-884B-3037BCF812AC}" dt="2022-05-02T22:35:54.504" v="19"/>
          <ac:spMkLst>
            <pc:docMk/>
            <pc:sldMk cId="1763399354" sldId="2080108152"/>
            <ac:spMk id="35" creationId="{1DA08B00-AFAF-45A9-BFE7-1B23E6920183}"/>
          </ac:spMkLst>
        </pc:spChg>
        <pc:spChg chg="mod">
          <ac:chgData name="Daniel Muñoz Segura" userId="5f248e46-5f71-4343-9f7d-d0058a4af8ed" providerId="ADAL" clId="{DFC9CD70-1526-4884-884B-3037BCF812AC}" dt="2022-05-02T22:35:54.504" v="19"/>
          <ac:spMkLst>
            <pc:docMk/>
            <pc:sldMk cId="1763399354" sldId="2080108152"/>
            <ac:spMk id="36" creationId="{2D3BEB9F-C1EA-425D-92FA-AA4ABC7C71B8}"/>
          </ac:spMkLst>
        </pc:spChg>
        <pc:spChg chg="mod">
          <ac:chgData name="Daniel Muñoz Segura" userId="5f248e46-5f71-4343-9f7d-d0058a4af8ed" providerId="ADAL" clId="{DFC9CD70-1526-4884-884B-3037BCF812AC}" dt="2022-05-02T22:35:54.504" v="19"/>
          <ac:spMkLst>
            <pc:docMk/>
            <pc:sldMk cId="1763399354" sldId="2080108152"/>
            <ac:spMk id="37" creationId="{321D88DF-5191-4F28-AE14-52EF79AB1BE6}"/>
          </ac:spMkLst>
        </pc:spChg>
        <pc:spChg chg="mod">
          <ac:chgData name="Daniel Muñoz Segura" userId="5f248e46-5f71-4343-9f7d-d0058a4af8ed" providerId="ADAL" clId="{DFC9CD70-1526-4884-884B-3037BCF812AC}" dt="2022-05-02T22:35:54.504" v="19"/>
          <ac:spMkLst>
            <pc:docMk/>
            <pc:sldMk cId="1763399354" sldId="2080108152"/>
            <ac:spMk id="38" creationId="{7A7ACD23-64CC-4958-92A6-3C241F3728E1}"/>
          </ac:spMkLst>
        </pc:spChg>
        <pc:spChg chg="mod">
          <ac:chgData name="Daniel Muñoz Segura" userId="5f248e46-5f71-4343-9f7d-d0058a4af8ed" providerId="ADAL" clId="{DFC9CD70-1526-4884-884B-3037BCF812AC}" dt="2022-05-02T22:35:54.504" v="19"/>
          <ac:spMkLst>
            <pc:docMk/>
            <pc:sldMk cId="1763399354" sldId="2080108152"/>
            <ac:spMk id="39" creationId="{7BBC628A-D058-410D-AC4E-0F2E64763FB9}"/>
          </ac:spMkLst>
        </pc:spChg>
        <pc:spChg chg="mod">
          <ac:chgData name="Daniel Muñoz Segura" userId="5f248e46-5f71-4343-9f7d-d0058a4af8ed" providerId="ADAL" clId="{DFC9CD70-1526-4884-884B-3037BCF812AC}" dt="2022-05-02T22:35:54.504" v="19"/>
          <ac:spMkLst>
            <pc:docMk/>
            <pc:sldMk cId="1763399354" sldId="2080108152"/>
            <ac:spMk id="40" creationId="{E1AE21D6-B7A4-4C02-9813-F06C2E750718}"/>
          </ac:spMkLst>
        </pc:spChg>
        <pc:spChg chg="mod">
          <ac:chgData name="Daniel Muñoz Segura" userId="5f248e46-5f71-4343-9f7d-d0058a4af8ed" providerId="ADAL" clId="{DFC9CD70-1526-4884-884B-3037BCF812AC}" dt="2022-05-02T22:35:54.504" v="19"/>
          <ac:spMkLst>
            <pc:docMk/>
            <pc:sldMk cId="1763399354" sldId="2080108152"/>
            <ac:spMk id="41" creationId="{80A2358B-EFC9-4AF4-9A88-78A5DAB74534}"/>
          </ac:spMkLst>
        </pc:spChg>
        <pc:spChg chg="mod">
          <ac:chgData name="Daniel Muñoz Segura" userId="5f248e46-5f71-4343-9f7d-d0058a4af8ed" providerId="ADAL" clId="{DFC9CD70-1526-4884-884B-3037BCF812AC}" dt="2022-05-02T22:35:54.504" v="19"/>
          <ac:spMkLst>
            <pc:docMk/>
            <pc:sldMk cId="1763399354" sldId="2080108152"/>
            <ac:spMk id="42" creationId="{B630FCA5-ABD1-4D65-90FF-5E70C540242F}"/>
          </ac:spMkLst>
        </pc:spChg>
        <pc:spChg chg="mod">
          <ac:chgData name="Daniel Muñoz Segura" userId="5f248e46-5f71-4343-9f7d-d0058a4af8ed" providerId="ADAL" clId="{DFC9CD70-1526-4884-884B-3037BCF812AC}" dt="2022-05-02T22:35:54.504" v="19"/>
          <ac:spMkLst>
            <pc:docMk/>
            <pc:sldMk cId="1763399354" sldId="2080108152"/>
            <ac:spMk id="43" creationId="{3DD8309E-14FF-45B7-8E9D-FE0C6E2D9A17}"/>
          </ac:spMkLst>
        </pc:spChg>
        <pc:spChg chg="mod">
          <ac:chgData name="Daniel Muñoz Segura" userId="5f248e46-5f71-4343-9f7d-d0058a4af8ed" providerId="ADAL" clId="{DFC9CD70-1526-4884-884B-3037BCF812AC}" dt="2022-05-02T22:35:54.504" v="19"/>
          <ac:spMkLst>
            <pc:docMk/>
            <pc:sldMk cId="1763399354" sldId="2080108152"/>
            <ac:spMk id="44" creationId="{F240F267-A055-4921-B8C8-BB56A22F8639}"/>
          </ac:spMkLst>
        </pc:spChg>
        <pc:spChg chg="mod">
          <ac:chgData name="Daniel Muñoz Segura" userId="5f248e46-5f71-4343-9f7d-d0058a4af8ed" providerId="ADAL" clId="{DFC9CD70-1526-4884-884B-3037BCF812AC}" dt="2022-05-02T22:35:54.504" v="19"/>
          <ac:spMkLst>
            <pc:docMk/>
            <pc:sldMk cId="1763399354" sldId="2080108152"/>
            <ac:spMk id="45" creationId="{3C8FCCB4-CC87-4935-AF12-3C0023C4A514}"/>
          </ac:spMkLst>
        </pc:spChg>
        <pc:spChg chg="mod">
          <ac:chgData name="Daniel Muñoz Segura" userId="5f248e46-5f71-4343-9f7d-d0058a4af8ed" providerId="ADAL" clId="{DFC9CD70-1526-4884-884B-3037BCF812AC}" dt="2022-05-02T22:35:54.504" v="19"/>
          <ac:spMkLst>
            <pc:docMk/>
            <pc:sldMk cId="1763399354" sldId="2080108152"/>
            <ac:spMk id="46" creationId="{04A701D2-D5E4-4E56-AF84-B2144030AF9C}"/>
          </ac:spMkLst>
        </pc:spChg>
        <pc:spChg chg="mod">
          <ac:chgData name="Daniel Muñoz Segura" userId="5f248e46-5f71-4343-9f7d-d0058a4af8ed" providerId="ADAL" clId="{DFC9CD70-1526-4884-884B-3037BCF812AC}" dt="2022-05-02T22:35:54.504" v="19"/>
          <ac:spMkLst>
            <pc:docMk/>
            <pc:sldMk cId="1763399354" sldId="2080108152"/>
            <ac:spMk id="47" creationId="{8377209B-FF12-409B-BFFB-808D0BF5D40C}"/>
          </ac:spMkLst>
        </pc:spChg>
        <pc:spChg chg="mod">
          <ac:chgData name="Daniel Muñoz Segura" userId="5f248e46-5f71-4343-9f7d-d0058a4af8ed" providerId="ADAL" clId="{DFC9CD70-1526-4884-884B-3037BCF812AC}" dt="2022-05-02T22:35:54.504" v="19"/>
          <ac:spMkLst>
            <pc:docMk/>
            <pc:sldMk cId="1763399354" sldId="2080108152"/>
            <ac:spMk id="48" creationId="{E42B9697-5FA5-4C8C-BD93-E8A6CEA81210}"/>
          </ac:spMkLst>
        </pc:spChg>
        <pc:spChg chg="add del mod">
          <ac:chgData name="Daniel Muñoz Segura" userId="5f248e46-5f71-4343-9f7d-d0058a4af8ed" providerId="ADAL" clId="{DFC9CD70-1526-4884-884B-3037BCF812AC}" dt="2022-05-02T22:37:12.955" v="26"/>
          <ac:spMkLst>
            <pc:docMk/>
            <pc:sldMk cId="1763399354" sldId="2080108152"/>
            <ac:spMk id="49" creationId="{7D21910C-14D1-4DD8-9F54-B3865B032DBF}"/>
          </ac:spMkLst>
        </pc:spChg>
        <pc:spChg chg="add del mod">
          <ac:chgData name="Daniel Muñoz Segura" userId="5f248e46-5f71-4343-9f7d-d0058a4af8ed" providerId="ADAL" clId="{DFC9CD70-1526-4884-884B-3037BCF812AC}" dt="2022-05-02T22:37:12.955" v="26"/>
          <ac:spMkLst>
            <pc:docMk/>
            <pc:sldMk cId="1763399354" sldId="2080108152"/>
            <ac:spMk id="50" creationId="{01B21EBA-4CC8-4E43-BC92-B00A4F77B835}"/>
          </ac:spMkLst>
        </pc:spChg>
        <pc:spChg chg="add del mod">
          <ac:chgData name="Daniel Muñoz Segura" userId="5f248e46-5f71-4343-9f7d-d0058a4af8ed" providerId="ADAL" clId="{DFC9CD70-1526-4884-884B-3037BCF812AC}" dt="2022-05-02T22:37:12.955" v="26"/>
          <ac:spMkLst>
            <pc:docMk/>
            <pc:sldMk cId="1763399354" sldId="2080108152"/>
            <ac:spMk id="51" creationId="{326B2432-4B0A-4360-9149-760437AA7287}"/>
          </ac:spMkLst>
        </pc:spChg>
        <pc:spChg chg="add del mod">
          <ac:chgData name="Daniel Muñoz Segura" userId="5f248e46-5f71-4343-9f7d-d0058a4af8ed" providerId="ADAL" clId="{DFC9CD70-1526-4884-884B-3037BCF812AC}" dt="2022-05-02T22:37:12.955" v="26"/>
          <ac:spMkLst>
            <pc:docMk/>
            <pc:sldMk cId="1763399354" sldId="2080108152"/>
            <ac:spMk id="52" creationId="{5C9487A9-941A-40E8-AA8D-36FFCEB4D39F}"/>
          </ac:spMkLst>
        </pc:spChg>
        <pc:spChg chg="add del mod">
          <ac:chgData name="Daniel Muñoz Segura" userId="5f248e46-5f71-4343-9f7d-d0058a4af8ed" providerId="ADAL" clId="{DFC9CD70-1526-4884-884B-3037BCF812AC}" dt="2022-05-02T22:37:12.955" v="26"/>
          <ac:spMkLst>
            <pc:docMk/>
            <pc:sldMk cId="1763399354" sldId="2080108152"/>
            <ac:spMk id="53" creationId="{A4963279-C14D-4187-ADE4-5636FAF01226}"/>
          </ac:spMkLst>
        </pc:spChg>
        <pc:spChg chg="add del mod">
          <ac:chgData name="Daniel Muñoz Segura" userId="5f248e46-5f71-4343-9f7d-d0058a4af8ed" providerId="ADAL" clId="{DFC9CD70-1526-4884-884B-3037BCF812AC}" dt="2022-05-02T22:37:12.955" v="26"/>
          <ac:spMkLst>
            <pc:docMk/>
            <pc:sldMk cId="1763399354" sldId="2080108152"/>
            <ac:spMk id="54" creationId="{F915F427-3B4F-43EF-9D4D-D2F055FCEE9C}"/>
          </ac:spMkLst>
        </pc:spChg>
        <pc:spChg chg="add del mod">
          <ac:chgData name="Daniel Muñoz Segura" userId="5f248e46-5f71-4343-9f7d-d0058a4af8ed" providerId="ADAL" clId="{DFC9CD70-1526-4884-884B-3037BCF812AC}" dt="2022-05-02T22:37:12.955" v="26"/>
          <ac:spMkLst>
            <pc:docMk/>
            <pc:sldMk cId="1763399354" sldId="2080108152"/>
            <ac:spMk id="55" creationId="{B5B3CDAB-F813-46C9-AD34-4732EB52A32D}"/>
          </ac:spMkLst>
        </pc:spChg>
        <pc:spChg chg="add del mod">
          <ac:chgData name="Daniel Muñoz Segura" userId="5f248e46-5f71-4343-9f7d-d0058a4af8ed" providerId="ADAL" clId="{DFC9CD70-1526-4884-884B-3037BCF812AC}" dt="2022-05-02T22:37:12.955" v="26"/>
          <ac:spMkLst>
            <pc:docMk/>
            <pc:sldMk cId="1763399354" sldId="2080108152"/>
            <ac:spMk id="56" creationId="{EB587F09-2C9B-413C-B3AC-5F272412438D}"/>
          </ac:spMkLst>
        </pc:spChg>
        <pc:spChg chg="add del mod">
          <ac:chgData name="Daniel Muñoz Segura" userId="5f248e46-5f71-4343-9f7d-d0058a4af8ed" providerId="ADAL" clId="{DFC9CD70-1526-4884-884B-3037BCF812AC}" dt="2022-05-02T22:37:12.955" v="26"/>
          <ac:spMkLst>
            <pc:docMk/>
            <pc:sldMk cId="1763399354" sldId="2080108152"/>
            <ac:spMk id="57" creationId="{5F4BDD15-D93C-4048-9DEB-0E7534B644D2}"/>
          </ac:spMkLst>
        </pc:spChg>
        <pc:spChg chg="add del mod">
          <ac:chgData name="Daniel Muñoz Segura" userId="5f248e46-5f71-4343-9f7d-d0058a4af8ed" providerId="ADAL" clId="{DFC9CD70-1526-4884-884B-3037BCF812AC}" dt="2022-05-02T22:37:12.955" v="26"/>
          <ac:spMkLst>
            <pc:docMk/>
            <pc:sldMk cId="1763399354" sldId="2080108152"/>
            <ac:spMk id="58" creationId="{3BE99FB5-7CEE-400D-BBC1-AF3C1A2CF1FD}"/>
          </ac:spMkLst>
        </pc:spChg>
        <pc:spChg chg="add mod">
          <ac:chgData name="Daniel Muñoz Segura" userId="5f248e46-5f71-4343-9f7d-d0058a4af8ed" providerId="ADAL" clId="{DFC9CD70-1526-4884-884B-3037BCF812AC}" dt="2022-05-03T21:52:02.096" v="1406" actId="1076"/>
          <ac:spMkLst>
            <pc:docMk/>
            <pc:sldMk cId="1763399354" sldId="2080108152"/>
            <ac:spMk id="59" creationId="{422A93F6-EA38-4E0A-B73A-64A31DA215B7}"/>
          </ac:spMkLst>
        </pc:spChg>
        <pc:spChg chg="add del mod">
          <ac:chgData name="Daniel Muñoz Segura" userId="5f248e46-5f71-4343-9f7d-d0058a4af8ed" providerId="ADAL" clId="{DFC9CD70-1526-4884-884B-3037BCF812AC}" dt="2022-05-02T22:42:57.011" v="175" actId="478"/>
          <ac:spMkLst>
            <pc:docMk/>
            <pc:sldMk cId="1763399354" sldId="2080108152"/>
            <ac:spMk id="60" creationId="{A8376C1E-D8DE-4EDD-A28A-D9E60A8333E0}"/>
          </ac:spMkLst>
        </pc:spChg>
        <pc:spChg chg="add mod">
          <ac:chgData name="Daniel Muñoz Segura" userId="5f248e46-5f71-4343-9f7d-d0058a4af8ed" providerId="ADAL" clId="{DFC9CD70-1526-4884-884B-3037BCF812AC}" dt="2022-05-03T01:28:50.934" v="1126" actId="790"/>
          <ac:spMkLst>
            <pc:docMk/>
            <pc:sldMk cId="1763399354" sldId="2080108152"/>
            <ac:spMk id="61" creationId="{C9C36564-731C-4B86-BEBD-F18FEC8B3262}"/>
          </ac:spMkLst>
        </pc:spChg>
        <pc:spChg chg="add del mod">
          <ac:chgData name="Daniel Muñoz Segura" userId="5f248e46-5f71-4343-9f7d-d0058a4af8ed" providerId="ADAL" clId="{DFC9CD70-1526-4884-884B-3037BCF812AC}" dt="2022-05-02T22:42:57.011" v="175" actId="478"/>
          <ac:spMkLst>
            <pc:docMk/>
            <pc:sldMk cId="1763399354" sldId="2080108152"/>
            <ac:spMk id="62" creationId="{158A04F2-DE7D-4C39-9346-F8896C1221DA}"/>
          </ac:spMkLst>
        </pc:spChg>
        <pc:spChg chg="add mod">
          <ac:chgData name="Daniel Muñoz Segura" userId="5f248e46-5f71-4343-9f7d-d0058a4af8ed" providerId="ADAL" clId="{DFC9CD70-1526-4884-884B-3037BCF812AC}" dt="2022-05-03T01:28:46.509" v="1125" actId="790"/>
          <ac:spMkLst>
            <pc:docMk/>
            <pc:sldMk cId="1763399354" sldId="2080108152"/>
            <ac:spMk id="63" creationId="{826F8B44-A45F-4921-BA1C-BB16C2ACBC8D}"/>
          </ac:spMkLst>
        </pc:spChg>
        <pc:spChg chg="add del mod">
          <ac:chgData name="Daniel Muñoz Segura" userId="5f248e46-5f71-4343-9f7d-d0058a4af8ed" providerId="ADAL" clId="{DFC9CD70-1526-4884-884B-3037BCF812AC}" dt="2022-05-02T22:42:57.011" v="175" actId="478"/>
          <ac:spMkLst>
            <pc:docMk/>
            <pc:sldMk cId="1763399354" sldId="2080108152"/>
            <ac:spMk id="64" creationId="{7990DF09-0C26-4908-B7BD-11F9630EEC46}"/>
          </ac:spMkLst>
        </pc:spChg>
        <pc:spChg chg="add del mod">
          <ac:chgData name="Daniel Muñoz Segura" userId="5f248e46-5f71-4343-9f7d-d0058a4af8ed" providerId="ADAL" clId="{DFC9CD70-1526-4884-884B-3037BCF812AC}" dt="2022-05-02T22:42:57.011" v="175" actId="478"/>
          <ac:spMkLst>
            <pc:docMk/>
            <pc:sldMk cId="1763399354" sldId="2080108152"/>
            <ac:spMk id="65" creationId="{BBC196A1-2D85-4F65-BB2A-220A13188E6A}"/>
          </ac:spMkLst>
        </pc:spChg>
        <pc:spChg chg="add mod">
          <ac:chgData name="Daniel Muñoz Segura" userId="5f248e46-5f71-4343-9f7d-d0058a4af8ed" providerId="ADAL" clId="{DFC9CD70-1526-4884-884B-3037BCF812AC}" dt="2022-05-03T21:52:41.892" v="1412" actId="1035"/>
          <ac:spMkLst>
            <pc:docMk/>
            <pc:sldMk cId="1763399354" sldId="2080108152"/>
            <ac:spMk id="66" creationId="{681673FD-1728-4EAC-B461-E6A26E7D5B58}"/>
          </ac:spMkLst>
        </pc:spChg>
        <pc:spChg chg="add mod">
          <ac:chgData name="Daniel Muñoz Segura" userId="5f248e46-5f71-4343-9f7d-d0058a4af8ed" providerId="ADAL" clId="{DFC9CD70-1526-4884-884B-3037BCF812AC}" dt="2022-05-02T22:58:39.472" v="996" actId="20577"/>
          <ac:spMkLst>
            <pc:docMk/>
            <pc:sldMk cId="1763399354" sldId="2080108152"/>
            <ac:spMk id="67" creationId="{40468A0C-FBD1-4E98-A3DD-BDE0DE998A2A}"/>
          </ac:spMkLst>
        </pc:spChg>
        <pc:spChg chg="add mod">
          <ac:chgData name="Daniel Muñoz Segura" userId="5f248e46-5f71-4343-9f7d-d0058a4af8ed" providerId="ADAL" clId="{DFC9CD70-1526-4884-884B-3037BCF812AC}" dt="2022-05-03T22:08:00.827" v="1727" actId="20577"/>
          <ac:spMkLst>
            <pc:docMk/>
            <pc:sldMk cId="1763399354" sldId="2080108152"/>
            <ac:spMk id="68" creationId="{F211D6F8-36F3-48C3-91A1-FB236F9BA408}"/>
          </ac:spMkLst>
        </pc:spChg>
        <pc:spChg chg="add mod">
          <ac:chgData name="Daniel Muñoz Segura" userId="5f248e46-5f71-4343-9f7d-d0058a4af8ed" providerId="ADAL" clId="{DFC9CD70-1526-4884-884B-3037BCF812AC}" dt="2022-05-03T01:29:00.065" v="1128" actId="790"/>
          <ac:spMkLst>
            <pc:docMk/>
            <pc:sldMk cId="1763399354" sldId="2080108152"/>
            <ac:spMk id="69" creationId="{391E7FE5-F827-43AB-AF69-B560CA81E82C}"/>
          </ac:spMkLst>
        </pc:spChg>
        <pc:spChg chg="add mod">
          <ac:chgData name="Daniel Muñoz Segura" userId="5f248e46-5f71-4343-9f7d-d0058a4af8ed" providerId="ADAL" clId="{DFC9CD70-1526-4884-884B-3037BCF812AC}" dt="2022-05-03T01:28:41.538" v="1124" actId="790"/>
          <ac:spMkLst>
            <pc:docMk/>
            <pc:sldMk cId="1763399354" sldId="2080108152"/>
            <ac:spMk id="70" creationId="{DAE71F83-9F04-4C4E-B16E-969DF16125E8}"/>
          </ac:spMkLst>
        </pc:spChg>
        <pc:spChg chg="add mod">
          <ac:chgData name="Daniel Muñoz Segura" userId="5f248e46-5f71-4343-9f7d-d0058a4af8ed" providerId="ADAL" clId="{DFC9CD70-1526-4884-884B-3037BCF812AC}" dt="2022-05-03T22:21:35.238" v="2161" actId="20577"/>
          <ac:spMkLst>
            <pc:docMk/>
            <pc:sldMk cId="1763399354" sldId="2080108152"/>
            <ac:spMk id="71" creationId="{38556937-2D3B-4151-B2D9-D4B7177B52F3}"/>
          </ac:spMkLst>
        </pc:spChg>
        <pc:spChg chg="add mod">
          <ac:chgData name="Daniel Muñoz Segura" userId="5f248e46-5f71-4343-9f7d-d0058a4af8ed" providerId="ADAL" clId="{DFC9CD70-1526-4884-884B-3037BCF812AC}" dt="2022-05-03T22:15:59.087" v="1943" actId="20577"/>
          <ac:spMkLst>
            <pc:docMk/>
            <pc:sldMk cId="1763399354" sldId="2080108152"/>
            <ac:spMk id="72" creationId="{EAED0996-E726-4806-A44B-EAFD7E03AD78}"/>
          </ac:spMkLst>
        </pc:spChg>
        <pc:grpChg chg="del">
          <ac:chgData name="Daniel Muñoz Segura" userId="5f248e46-5f71-4343-9f7d-d0058a4af8ed" providerId="ADAL" clId="{DFC9CD70-1526-4884-884B-3037BCF812AC}" dt="2022-05-02T22:35:27.298" v="18" actId="478"/>
          <ac:grpSpMkLst>
            <pc:docMk/>
            <pc:sldMk cId="1763399354" sldId="2080108152"/>
            <ac:grpSpMk id="4" creationId="{E8DD9844-9CA2-4E84-9FAC-C4C951D39409}"/>
          </ac:grpSpMkLst>
        </pc:grpChg>
        <pc:grpChg chg="add mod">
          <ac:chgData name="Daniel Muñoz Segura" userId="5f248e46-5f71-4343-9f7d-d0058a4af8ed" providerId="ADAL" clId="{DFC9CD70-1526-4884-884B-3037BCF812AC}" dt="2022-05-02T22:40:06.669" v="63" actId="14100"/>
          <ac:grpSpMkLst>
            <pc:docMk/>
            <pc:sldMk cId="1763399354" sldId="2080108152"/>
            <ac:grpSpMk id="21" creationId="{2B3F7D68-B594-459E-962A-7CE36C84078A}"/>
          </ac:grpSpMkLst>
        </pc:grpChg>
      </pc:sldChg>
      <pc:sldChg chg="modSp del mod">
        <pc:chgData name="Daniel Muñoz Segura" userId="5f248e46-5f71-4343-9f7d-d0058a4af8ed" providerId="ADAL" clId="{DFC9CD70-1526-4884-884B-3037BCF812AC}" dt="2022-05-03T22:23:28.809" v="2162" actId="2696"/>
        <pc:sldMkLst>
          <pc:docMk/>
          <pc:sldMk cId="1848831380" sldId="2080108153"/>
        </pc:sldMkLst>
        <pc:spChg chg="mod">
          <ac:chgData name="Daniel Muñoz Segura" userId="5f248e46-5f71-4343-9f7d-d0058a4af8ed" providerId="ADAL" clId="{DFC9CD70-1526-4884-884B-3037BCF812AC}" dt="2022-05-02T22:35:13.584" v="17" actId="20577"/>
          <ac:spMkLst>
            <pc:docMk/>
            <pc:sldMk cId="1848831380" sldId="2080108153"/>
            <ac:spMk id="2" creationId="{3B7BC6A8-CBC8-412E-9AB0-BE35D21D01FA}"/>
          </ac:spMkLst>
        </pc:spChg>
        <pc:spChg chg="mod">
          <ac:chgData name="Daniel Muñoz Segura" userId="5f248e46-5f71-4343-9f7d-d0058a4af8ed" providerId="ADAL" clId="{DFC9CD70-1526-4884-884B-3037BCF812AC}" dt="2022-05-02T22:35:05.505" v="1" actId="20577"/>
          <ac:spMkLst>
            <pc:docMk/>
            <pc:sldMk cId="1848831380" sldId="2080108153"/>
            <ac:spMk id="9" creationId="{52174229-4CBE-4D15-9E35-DF4F6AE7370B}"/>
          </ac:spMkLst>
        </pc:spChg>
        <pc:spChg chg="mod">
          <ac:chgData name="Daniel Muñoz Segura" userId="5f248e46-5f71-4343-9f7d-d0058a4af8ed" providerId="ADAL" clId="{DFC9CD70-1526-4884-884B-3037BCF812AC}" dt="2022-05-03T20:15:43.506" v="1164" actId="20577"/>
          <ac:spMkLst>
            <pc:docMk/>
            <pc:sldMk cId="1848831380" sldId="2080108153"/>
            <ac:spMk id="13" creationId="{03A5623A-B958-47E9-A36F-28E256F722EE}"/>
          </ac:spMkLst>
        </pc:spChg>
      </pc:sldChg>
      <pc:sldChg chg="del">
        <pc:chgData name="Daniel Muñoz Segura" userId="5f248e46-5f71-4343-9f7d-d0058a4af8ed" providerId="ADAL" clId="{DFC9CD70-1526-4884-884B-3037BCF812AC}" dt="2022-05-02T22:39:13.272" v="44" actId="2696"/>
        <pc:sldMkLst>
          <pc:docMk/>
          <pc:sldMk cId="152768584" sldId="2080108154"/>
        </pc:sldMkLst>
      </pc:sldChg>
      <pc:sldChg chg="addSp delSp modSp add mod">
        <pc:chgData name="Daniel Muñoz Segura" userId="5f248e46-5f71-4343-9f7d-d0058a4af8ed" providerId="ADAL" clId="{DFC9CD70-1526-4884-884B-3037BCF812AC}" dt="2022-05-03T01:28:35.329" v="1123" actId="790"/>
        <pc:sldMkLst>
          <pc:docMk/>
          <pc:sldMk cId="1414752705" sldId="2080108154"/>
        </pc:sldMkLst>
        <pc:spChg chg="add mod">
          <ac:chgData name="Daniel Muñoz Segura" userId="5f248e46-5f71-4343-9f7d-d0058a4af8ed" providerId="ADAL" clId="{DFC9CD70-1526-4884-884B-3037BCF812AC}" dt="2022-05-03T01:28:35.329" v="1123" actId="790"/>
          <ac:spMkLst>
            <pc:docMk/>
            <pc:sldMk cId="1414752705" sldId="2080108154"/>
            <ac:spMk id="49" creationId="{7F9A2BDE-C0F8-4DA6-BAE0-73F19E40B1B8}"/>
          </ac:spMkLst>
        </pc:spChg>
        <pc:spChg chg="mod">
          <ac:chgData name="Daniel Muñoz Segura" userId="5f248e46-5f71-4343-9f7d-d0058a4af8ed" providerId="ADAL" clId="{DFC9CD70-1526-4884-884B-3037BCF812AC}" dt="2022-05-03T01:28:30.322" v="1122" actId="790"/>
          <ac:spMkLst>
            <pc:docMk/>
            <pc:sldMk cId="1414752705" sldId="2080108154"/>
            <ac:spMk id="59" creationId="{422A93F6-EA38-4E0A-B73A-64A31DA215B7}"/>
          </ac:spMkLst>
        </pc:spChg>
        <pc:spChg chg="mod">
          <ac:chgData name="Daniel Muñoz Segura" userId="5f248e46-5f71-4343-9f7d-d0058a4af8ed" providerId="ADAL" clId="{DFC9CD70-1526-4884-884B-3037BCF812AC}" dt="2022-05-03T01:28:22.844" v="1121" actId="790"/>
          <ac:spMkLst>
            <pc:docMk/>
            <pc:sldMk cId="1414752705" sldId="2080108154"/>
            <ac:spMk id="61" creationId="{C9C36564-731C-4B86-BEBD-F18FEC8B3262}"/>
          </ac:spMkLst>
        </pc:spChg>
        <pc:spChg chg="mod">
          <ac:chgData name="Daniel Muñoz Segura" userId="5f248e46-5f71-4343-9f7d-d0058a4af8ed" providerId="ADAL" clId="{DFC9CD70-1526-4884-884B-3037BCF812AC}" dt="2022-05-03T01:28:06.610" v="1120" actId="790"/>
          <ac:spMkLst>
            <pc:docMk/>
            <pc:sldMk cId="1414752705" sldId="2080108154"/>
            <ac:spMk id="63" creationId="{826F8B44-A45F-4921-BA1C-BB16C2ACBC8D}"/>
          </ac:spMkLst>
        </pc:spChg>
        <pc:spChg chg="del mod">
          <ac:chgData name="Daniel Muñoz Segura" userId="5f248e46-5f71-4343-9f7d-d0058a4af8ed" providerId="ADAL" clId="{DFC9CD70-1526-4884-884B-3037BCF812AC}" dt="2022-05-02T23:01:16.689" v="1092"/>
          <ac:spMkLst>
            <pc:docMk/>
            <pc:sldMk cId="1414752705" sldId="2080108154"/>
            <ac:spMk id="67" creationId="{40468A0C-FBD1-4E98-A3DD-BDE0DE998A2A}"/>
          </ac:spMkLst>
        </pc:spChg>
        <pc:spChg chg="del mod">
          <ac:chgData name="Daniel Muñoz Segura" userId="5f248e46-5f71-4343-9f7d-d0058a4af8ed" providerId="ADAL" clId="{DFC9CD70-1526-4884-884B-3037BCF812AC}" dt="2022-05-02T23:01:16.688" v="1090"/>
          <ac:spMkLst>
            <pc:docMk/>
            <pc:sldMk cId="1414752705" sldId="2080108154"/>
            <ac:spMk id="68" creationId="{F211D6F8-36F3-48C3-91A1-FB236F9BA408}"/>
          </ac:spMkLst>
        </pc:spChg>
        <pc:spChg chg="mod">
          <ac:chgData name="Daniel Muñoz Segura" userId="5f248e46-5f71-4343-9f7d-d0058a4af8ed" providerId="ADAL" clId="{DFC9CD70-1526-4884-884B-3037BCF812AC}" dt="2022-05-03T01:27:43.759" v="1118" actId="790"/>
          <ac:spMkLst>
            <pc:docMk/>
            <pc:sldMk cId="1414752705" sldId="2080108154"/>
            <ac:spMk id="69" creationId="{391E7FE5-F827-43AB-AF69-B560CA81E82C}"/>
          </ac:spMkLst>
        </pc:spChg>
        <pc:spChg chg="mod">
          <ac:chgData name="Daniel Muñoz Segura" userId="5f248e46-5f71-4343-9f7d-d0058a4af8ed" providerId="ADAL" clId="{DFC9CD70-1526-4884-884B-3037BCF812AC}" dt="2022-05-03T01:27:51.381" v="1119" actId="790"/>
          <ac:spMkLst>
            <pc:docMk/>
            <pc:sldMk cId="1414752705" sldId="2080108154"/>
            <ac:spMk id="70" creationId="{DAE71F83-9F04-4C4E-B16E-969DF16125E8}"/>
          </ac:spMkLst>
        </pc:spChg>
        <pc:spChg chg="del mod">
          <ac:chgData name="Daniel Muñoz Segura" userId="5f248e46-5f71-4343-9f7d-d0058a4af8ed" providerId="ADAL" clId="{DFC9CD70-1526-4884-884B-3037BCF812AC}" dt="2022-05-02T23:01:16.687" v="1086"/>
          <ac:spMkLst>
            <pc:docMk/>
            <pc:sldMk cId="1414752705" sldId="2080108154"/>
            <ac:spMk id="71" creationId="{38556937-2D3B-4151-B2D9-D4B7177B52F3}"/>
          </ac:spMkLst>
        </pc:spChg>
        <pc:spChg chg="del mod">
          <ac:chgData name="Daniel Muñoz Segura" userId="5f248e46-5f71-4343-9f7d-d0058a4af8ed" providerId="ADAL" clId="{DFC9CD70-1526-4884-884B-3037BCF812AC}" dt="2022-05-02T23:01:16.688" v="1088"/>
          <ac:spMkLst>
            <pc:docMk/>
            <pc:sldMk cId="1414752705" sldId="2080108154"/>
            <ac:spMk id="72" creationId="{EAED0996-E726-4806-A44B-EAFD7E03AD78}"/>
          </ac:spMkLst>
        </pc:spChg>
      </pc:sldChg>
      <pc:sldChg chg="delSp modSp add del mod">
        <pc:chgData name="Daniel Muñoz Segura" userId="5f248e46-5f71-4343-9f7d-d0058a4af8ed" providerId="ADAL" clId="{DFC9CD70-1526-4884-884B-3037BCF812AC}" dt="2022-05-02T23:00:56.932" v="1079" actId="2696"/>
        <pc:sldMkLst>
          <pc:docMk/>
          <pc:sldMk cId="2439140473" sldId="2080108155"/>
        </pc:sldMkLst>
        <pc:spChg chg="del mod">
          <ac:chgData name="Daniel Muñoz Segura" userId="5f248e46-5f71-4343-9f7d-d0058a4af8ed" providerId="ADAL" clId="{DFC9CD70-1526-4884-884B-3037BCF812AC}" dt="2022-05-02T22:39:46.208" v="59"/>
          <ac:spMkLst>
            <pc:docMk/>
            <pc:sldMk cId="2439140473" sldId="2080108155"/>
            <ac:spMk id="64" creationId="{7990DF09-0C26-4908-B7BD-11F9630EEC46}"/>
          </ac:spMkLst>
        </pc:spChg>
        <pc:spChg chg="del mod">
          <ac:chgData name="Daniel Muñoz Segura" userId="5f248e46-5f71-4343-9f7d-d0058a4af8ed" providerId="ADAL" clId="{DFC9CD70-1526-4884-884B-3037BCF812AC}" dt="2022-05-02T22:39:46.207" v="57"/>
          <ac:spMkLst>
            <pc:docMk/>
            <pc:sldMk cId="2439140473" sldId="2080108155"/>
            <ac:spMk id="65" creationId="{BBC196A1-2D85-4F65-BB2A-220A13188E6A}"/>
          </ac:spMkLst>
        </pc:spChg>
        <pc:spChg chg="del mod">
          <ac:chgData name="Daniel Muñoz Segura" userId="5f248e46-5f71-4343-9f7d-d0058a4af8ed" providerId="ADAL" clId="{DFC9CD70-1526-4884-884B-3037BCF812AC}" dt="2022-05-02T22:39:46.209" v="61"/>
          <ac:spMkLst>
            <pc:docMk/>
            <pc:sldMk cId="2439140473" sldId="2080108155"/>
            <ac:spMk id="66" creationId="{681673FD-1728-4EAC-B461-E6A26E7D5B58}"/>
          </ac:spMkLst>
        </pc:spChg>
        <pc:spChg chg="mod">
          <ac:chgData name="Daniel Muñoz Segura" userId="5f248e46-5f71-4343-9f7d-d0058a4af8ed" providerId="ADAL" clId="{DFC9CD70-1526-4884-884B-3037BCF812AC}" dt="2022-05-02T22:39:40.826" v="53" actId="20577"/>
          <ac:spMkLst>
            <pc:docMk/>
            <pc:sldMk cId="2439140473" sldId="2080108155"/>
            <ac:spMk id="67" creationId="{40468A0C-FBD1-4E98-A3DD-BDE0DE998A2A}"/>
          </ac:spMkLst>
        </pc:spChg>
        <pc:spChg chg="mod">
          <ac:chgData name="Daniel Muñoz Segura" userId="5f248e46-5f71-4343-9f7d-d0058a4af8ed" providerId="ADAL" clId="{DFC9CD70-1526-4884-884B-3037BCF812AC}" dt="2022-05-02T22:39:45.772" v="55" actId="20577"/>
          <ac:spMkLst>
            <pc:docMk/>
            <pc:sldMk cId="2439140473" sldId="2080108155"/>
            <ac:spMk id="68" creationId="{F211D6F8-36F3-48C3-91A1-FB236F9BA408}"/>
          </ac:spMkLst>
        </pc:spChg>
        <pc:grpChg chg="mod">
          <ac:chgData name="Daniel Muñoz Segura" userId="5f248e46-5f71-4343-9f7d-d0058a4af8ed" providerId="ADAL" clId="{DFC9CD70-1526-4884-884B-3037BCF812AC}" dt="2022-05-02T22:39:54.490" v="62" actId="14100"/>
          <ac:grpSpMkLst>
            <pc:docMk/>
            <pc:sldMk cId="2439140473" sldId="2080108155"/>
            <ac:grpSpMk id="21" creationId="{2B3F7D68-B594-459E-962A-7CE36C84078A}"/>
          </ac:grpSpMkLst>
        </pc:grpChg>
      </pc:sldChg>
      <pc:sldChg chg="modSp add mod">
        <pc:chgData name="Daniel Muñoz Segura" userId="5f248e46-5f71-4343-9f7d-d0058a4af8ed" providerId="ADAL" clId="{DFC9CD70-1526-4884-884B-3037BCF812AC}" dt="2022-05-03T21:46:50.566" v="1181" actId="20577"/>
        <pc:sldMkLst>
          <pc:docMk/>
          <pc:sldMk cId="3576568090" sldId="2146846137"/>
        </pc:sldMkLst>
        <pc:spChg chg="mod">
          <ac:chgData name="Daniel Muñoz Segura" userId="5f248e46-5f71-4343-9f7d-d0058a4af8ed" providerId="ADAL" clId="{DFC9CD70-1526-4884-884B-3037BCF812AC}" dt="2022-05-03T21:46:50.566" v="1181" actId="20577"/>
          <ac:spMkLst>
            <pc:docMk/>
            <pc:sldMk cId="3576568090" sldId="2146846137"/>
            <ac:spMk id="6" creationId="{C3E24BFF-A0DB-4ECE-96D3-5EAB937B7323}"/>
          </ac:spMkLst>
        </pc:spChg>
      </pc:sldChg>
      <pc:sldChg chg="modSp add mod">
        <pc:chgData name="Daniel Muñoz Segura" userId="5f248e46-5f71-4343-9f7d-d0058a4af8ed" providerId="ADAL" clId="{DFC9CD70-1526-4884-884B-3037BCF812AC}" dt="2022-05-03T21:56:39.181" v="1606" actId="20577"/>
        <pc:sldMkLst>
          <pc:docMk/>
          <pc:sldMk cId="2729674122" sldId="2146846138"/>
        </pc:sldMkLst>
        <pc:spChg chg="mod">
          <ac:chgData name="Daniel Muñoz Segura" userId="5f248e46-5f71-4343-9f7d-d0058a4af8ed" providerId="ADAL" clId="{DFC9CD70-1526-4884-884B-3037BCF812AC}" dt="2022-05-03T21:56:39.181" v="1606" actId="20577"/>
          <ac:spMkLst>
            <pc:docMk/>
            <pc:sldMk cId="2729674122" sldId="2146846138"/>
            <ac:spMk id="8" creationId="{F3692B0D-82AC-41A6-A5BD-1A4B9AC9B985}"/>
          </ac:spMkLst>
        </pc:spChg>
      </pc:sldChg>
      <pc:sldChg chg="modSp add mod">
        <pc:chgData name="Daniel Muñoz Segura" userId="5f248e46-5f71-4343-9f7d-d0058a4af8ed" providerId="ADAL" clId="{DFC9CD70-1526-4884-884B-3037BCF812AC}" dt="2022-05-03T21:51:16.104" v="1377" actId="1035"/>
        <pc:sldMkLst>
          <pc:docMk/>
          <pc:sldMk cId="3308792200" sldId="2146846139"/>
        </pc:sldMkLst>
        <pc:spChg chg="mod">
          <ac:chgData name="Daniel Muñoz Segura" userId="5f248e46-5f71-4343-9f7d-d0058a4af8ed" providerId="ADAL" clId="{DFC9CD70-1526-4884-884B-3037BCF812AC}" dt="2022-05-03T21:47:36.200" v="1268" actId="20577"/>
          <ac:spMkLst>
            <pc:docMk/>
            <pc:sldMk cId="3308792200" sldId="2146846139"/>
            <ac:spMk id="9" creationId="{C46E46B2-8DA6-4180-BE6E-D6D94C9C18D5}"/>
          </ac:spMkLst>
        </pc:spChg>
        <pc:spChg chg="mod">
          <ac:chgData name="Daniel Muñoz Segura" userId="5f248e46-5f71-4343-9f7d-d0058a4af8ed" providerId="ADAL" clId="{DFC9CD70-1526-4884-884B-3037BCF812AC}" dt="2022-05-03T21:50:43.009" v="1325" actId="20577"/>
          <ac:spMkLst>
            <pc:docMk/>
            <pc:sldMk cId="3308792200" sldId="2146846139"/>
            <ac:spMk id="10" creationId="{BD334509-8071-4DDA-8AA5-4A11F7D38E21}"/>
          </ac:spMkLst>
        </pc:spChg>
        <pc:graphicFrameChg chg="mod modGraphic">
          <ac:chgData name="Daniel Muñoz Segura" userId="5f248e46-5f71-4343-9f7d-d0058a4af8ed" providerId="ADAL" clId="{DFC9CD70-1526-4884-884B-3037BCF812AC}" dt="2022-05-03T21:51:16.104" v="1377" actId="1035"/>
          <ac:graphicFrameMkLst>
            <pc:docMk/>
            <pc:sldMk cId="3308792200" sldId="2146846139"/>
            <ac:graphicFrameMk id="7" creationId="{C9AC83A0-A20D-4A6B-8729-5097ABD46F34}"/>
          </ac:graphicFrameMkLst>
        </pc:graphicFrameChg>
      </pc:sldChg>
      <pc:sldChg chg="modSp add mod">
        <pc:chgData name="Daniel Muñoz Segura" userId="5f248e46-5f71-4343-9f7d-d0058a4af8ed" providerId="ADAL" clId="{DFC9CD70-1526-4884-884B-3037BCF812AC}" dt="2022-05-03T21:54:13.025" v="1548" actId="5793"/>
        <pc:sldMkLst>
          <pc:docMk/>
          <pc:sldMk cId="2318814632" sldId="2146846140"/>
        </pc:sldMkLst>
        <pc:spChg chg="mod">
          <ac:chgData name="Daniel Muñoz Segura" userId="5f248e46-5f71-4343-9f7d-d0058a4af8ed" providerId="ADAL" clId="{DFC9CD70-1526-4884-884B-3037BCF812AC}" dt="2022-05-03T21:54:13.025" v="1548" actId="5793"/>
          <ac:spMkLst>
            <pc:docMk/>
            <pc:sldMk cId="2318814632" sldId="2146846140"/>
            <ac:spMk id="11" creationId="{4E24824E-F86D-4BF1-A73F-457CD5F4A18D}"/>
          </ac:spMkLst>
        </pc:spChg>
      </pc:sldChg>
      <pc:sldChg chg="modSp add mod">
        <pc:chgData name="Daniel Muñoz Segura" userId="5f248e46-5f71-4343-9f7d-d0058a4af8ed" providerId="ADAL" clId="{DFC9CD70-1526-4884-884B-3037BCF812AC}" dt="2022-05-03T21:58:26.006" v="1718" actId="20577"/>
        <pc:sldMkLst>
          <pc:docMk/>
          <pc:sldMk cId="3494044939" sldId="2146846141"/>
        </pc:sldMkLst>
        <pc:spChg chg="mod">
          <ac:chgData name="Daniel Muñoz Segura" userId="5f248e46-5f71-4343-9f7d-d0058a4af8ed" providerId="ADAL" clId="{DFC9CD70-1526-4884-884B-3037BCF812AC}" dt="2022-05-03T21:57:23.719" v="1666" actId="20577"/>
          <ac:spMkLst>
            <pc:docMk/>
            <pc:sldMk cId="3494044939" sldId="2146846141"/>
            <ac:spMk id="11" creationId="{4E24824E-F86D-4BF1-A73F-457CD5F4A18D}"/>
          </ac:spMkLst>
        </pc:spChg>
        <pc:spChg chg="mod">
          <ac:chgData name="Daniel Muñoz Segura" userId="5f248e46-5f71-4343-9f7d-d0058a4af8ed" providerId="ADAL" clId="{DFC9CD70-1526-4884-884B-3037BCF812AC}" dt="2022-05-03T21:58:26.006" v="1718" actId="20577"/>
          <ac:spMkLst>
            <pc:docMk/>
            <pc:sldMk cId="3494044939" sldId="2146846141"/>
            <ac:spMk id="16" creationId="{0363F5E5-3982-41A4-BC17-54B86909FA7E}"/>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3E4BD6-E97A-46A4-AA30-568852B539B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Date Placeholder 2">
            <a:extLst>
              <a:ext uri="{FF2B5EF4-FFF2-40B4-BE49-F238E27FC236}">
                <a16:creationId xmlns:a16="http://schemas.microsoft.com/office/drawing/2014/main" id="{58774AE6-0DA8-408F-8134-DDABC2EE87C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287E9E-D2F8-4C1C-BC9F-E2CABAE66FE1}" type="datetimeFigureOut">
              <a:rPr lang="es-ES_tradnl" smtClean="0"/>
              <a:t>03/05/2022</a:t>
            </a:fld>
            <a:endParaRPr lang="es-ES_tradnl"/>
          </a:p>
        </p:txBody>
      </p:sp>
      <p:sp>
        <p:nvSpPr>
          <p:cNvPr id="4" name="Footer Placeholder 3">
            <a:extLst>
              <a:ext uri="{FF2B5EF4-FFF2-40B4-BE49-F238E27FC236}">
                <a16:creationId xmlns:a16="http://schemas.microsoft.com/office/drawing/2014/main" id="{1BDC6ADC-9CF6-47F3-86B4-4F7930AEF62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5" name="Slide Number Placeholder 4">
            <a:extLst>
              <a:ext uri="{FF2B5EF4-FFF2-40B4-BE49-F238E27FC236}">
                <a16:creationId xmlns:a16="http://schemas.microsoft.com/office/drawing/2014/main" id="{EF5CB9E5-1AC4-4BEF-9A42-4B32FD446B4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A63E78-60CA-441E-BA25-D241C8EDB6AE}" type="slidenum">
              <a:rPr lang="es-ES_tradnl" smtClean="0"/>
              <a:t>‹#›</a:t>
            </a:fld>
            <a:endParaRPr lang="es-ES_tradnl"/>
          </a:p>
        </p:txBody>
      </p:sp>
    </p:spTree>
    <p:extLst>
      <p:ext uri="{BB962C8B-B14F-4D97-AF65-F5344CB8AC3E}">
        <p14:creationId xmlns:p14="http://schemas.microsoft.com/office/powerpoint/2010/main" val="3557631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72FAD-8778-405C-8921-79F3C25589D4}" type="datetimeFigureOut">
              <a:rPr lang="es-MX" smtClean="0"/>
              <a:t>03/05/2022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325E69-1CAA-46A9-A4D5-F2855D38AA5E}" type="slidenum">
              <a:rPr lang="es-MX" smtClean="0"/>
              <a:t>‹#›</a:t>
            </a:fld>
            <a:endParaRPr lang="es-MX"/>
          </a:p>
        </p:txBody>
      </p:sp>
    </p:spTree>
    <p:extLst>
      <p:ext uri="{BB962C8B-B14F-4D97-AF65-F5344CB8AC3E}">
        <p14:creationId xmlns:p14="http://schemas.microsoft.com/office/powerpoint/2010/main" val="3859306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419"/>
          </a:p>
        </p:txBody>
      </p:sp>
      <p:sp>
        <p:nvSpPr>
          <p:cNvPr id="4" name="Marcador de número de diapositiva 3"/>
          <p:cNvSpPr>
            <a:spLocks noGrp="1"/>
          </p:cNvSpPr>
          <p:nvPr>
            <p:ph type="sldNum" sz="quarter" idx="5"/>
          </p:nvPr>
        </p:nvSpPr>
        <p:spPr/>
        <p:txBody>
          <a:bodyPr/>
          <a:lstStyle/>
          <a:p>
            <a:fld id="{0650A416-AD79-4A78-B265-0B969D69B126}" type="slidenum">
              <a:rPr lang="es-419" smtClean="0"/>
              <a:t>1</a:t>
            </a:fld>
            <a:endParaRPr lang="es-419"/>
          </a:p>
        </p:txBody>
      </p:sp>
    </p:spTree>
    <p:extLst>
      <p:ext uri="{BB962C8B-B14F-4D97-AF65-F5344CB8AC3E}">
        <p14:creationId xmlns:p14="http://schemas.microsoft.com/office/powerpoint/2010/main" val="1422707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a:p>
        </p:txBody>
      </p:sp>
      <p:sp>
        <p:nvSpPr>
          <p:cNvPr id="4" name="Slide Number Placeholder 3"/>
          <p:cNvSpPr>
            <a:spLocks noGrp="1"/>
          </p:cNvSpPr>
          <p:nvPr>
            <p:ph type="sldNum" sz="quarter" idx="5"/>
          </p:nvPr>
        </p:nvSpPr>
        <p:spPr/>
        <p:txBody>
          <a:bodyPr/>
          <a:lstStyle/>
          <a:p>
            <a:fld id="{BB325E69-1CAA-46A9-A4D5-F2855D38AA5E}" type="slidenum">
              <a:rPr lang="es-MX" smtClean="0"/>
              <a:t>2</a:t>
            </a:fld>
            <a:endParaRPr lang="es-MX"/>
          </a:p>
        </p:txBody>
      </p:sp>
    </p:spTree>
    <p:extLst>
      <p:ext uri="{BB962C8B-B14F-4D97-AF65-F5344CB8AC3E}">
        <p14:creationId xmlns:p14="http://schemas.microsoft.com/office/powerpoint/2010/main" val="1224434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a:p>
        </p:txBody>
      </p:sp>
      <p:sp>
        <p:nvSpPr>
          <p:cNvPr id="4" name="Slide Number Placeholder 3"/>
          <p:cNvSpPr>
            <a:spLocks noGrp="1"/>
          </p:cNvSpPr>
          <p:nvPr>
            <p:ph type="sldNum" sz="quarter" idx="5"/>
          </p:nvPr>
        </p:nvSpPr>
        <p:spPr/>
        <p:txBody>
          <a:bodyPr/>
          <a:lstStyle/>
          <a:p>
            <a:fld id="{BB325E69-1CAA-46A9-A4D5-F2855D38AA5E}" type="slidenum">
              <a:rPr lang="es-MX" smtClean="0"/>
              <a:t>3</a:t>
            </a:fld>
            <a:endParaRPr lang="es-MX"/>
          </a:p>
        </p:txBody>
      </p:sp>
    </p:spTree>
    <p:extLst>
      <p:ext uri="{BB962C8B-B14F-4D97-AF65-F5344CB8AC3E}">
        <p14:creationId xmlns:p14="http://schemas.microsoft.com/office/powerpoint/2010/main" val="1044971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a:p>
        </p:txBody>
      </p:sp>
      <p:sp>
        <p:nvSpPr>
          <p:cNvPr id="4" name="Slide Number Placeholder 3"/>
          <p:cNvSpPr>
            <a:spLocks noGrp="1"/>
          </p:cNvSpPr>
          <p:nvPr>
            <p:ph type="sldNum" sz="quarter" idx="5"/>
          </p:nvPr>
        </p:nvSpPr>
        <p:spPr/>
        <p:txBody>
          <a:bodyPr/>
          <a:lstStyle/>
          <a:p>
            <a:fld id="{BB325E69-1CAA-46A9-A4D5-F2855D38AA5E}" type="slidenum">
              <a:rPr lang="es-MX" smtClean="0"/>
              <a:t>4</a:t>
            </a:fld>
            <a:endParaRPr lang="es-MX"/>
          </a:p>
        </p:txBody>
      </p:sp>
    </p:spTree>
    <p:extLst>
      <p:ext uri="{BB962C8B-B14F-4D97-AF65-F5344CB8AC3E}">
        <p14:creationId xmlns:p14="http://schemas.microsoft.com/office/powerpoint/2010/main" val="2744385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a:p>
        </p:txBody>
      </p:sp>
      <p:sp>
        <p:nvSpPr>
          <p:cNvPr id="4" name="Slide Number Placeholder 3"/>
          <p:cNvSpPr>
            <a:spLocks noGrp="1"/>
          </p:cNvSpPr>
          <p:nvPr>
            <p:ph type="sldNum" sz="quarter" idx="5"/>
          </p:nvPr>
        </p:nvSpPr>
        <p:spPr/>
        <p:txBody>
          <a:bodyPr/>
          <a:lstStyle/>
          <a:p>
            <a:fld id="{BB325E69-1CAA-46A9-A4D5-F2855D38AA5E}" type="slidenum">
              <a:rPr lang="es-MX" smtClean="0"/>
              <a:t>5</a:t>
            </a:fld>
            <a:endParaRPr lang="es-MX"/>
          </a:p>
        </p:txBody>
      </p:sp>
    </p:spTree>
    <p:extLst>
      <p:ext uri="{BB962C8B-B14F-4D97-AF65-F5344CB8AC3E}">
        <p14:creationId xmlns:p14="http://schemas.microsoft.com/office/powerpoint/2010/main" val="2237780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a:p>
        </p:txBody>
      </p:sp>
      <p:sp>
        <p:nvSpPr>
          <p:cNvPr id="4" name="Slide Number Placeholder 3"/>
          <p:cNvSpPr>
            <a:spLocks noGrp="1"/>
          </p:cNvSpPr>
          <p:nvPr>
            <p:ph type="sldNum" sz="quarter" idx="5"/>
          </p:nvPr>
        </p:nvSpPr>
        <p:spPr/>
        <p:txBody>
          <a:bodyPr/>
          <a:lstStyle/>
          <a:p>
            <a:fld id="{BB325E69-1CAA-46A9-A4D5-F2855D38AA5E}" type="slidenum">
              <a:rPr lang="es-MX" smtClean="0"/>
              <a:t>7</a:t>
            </a:fld>
            <a:endParaRPr lang="es-MX"/>
          </a:p>
        </p:txBody>
      </p:sp>
    </p:spTree>
    <p:extLst>
      <p:ext uri="{BB962C8B-B14F-4D97-AF65-F5344CB8AC3E}">
        <p14:creationId xmlns:p14="http://schemas.microsoft.com/office/powerpoint/2010/main" val="33051353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_Standard slide">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81F21DB-5843-46A9-879C-3A5E8A7D9224}"/>
              </a:ext>
            </a:extLst>
          </p:cNvPr>
          <p:cNvGraphicFramePr>
            <a:graphicFrameLocks noChangeAspect="1"/>
          </p:cNvGraphicFramePr>
          <p:nvPr userDrawn="1">
            <p:custDataLst>
              <p:tags r:id="rId2"/>
            </p:custDataLst>
            <p:extLst>
              <p:ext uri="{D42A27DB-BD31-4B8C-83A1-F6EECF244321}">
                <p14:modId xmlns:p14="http://schemas.microsoft.com/office/powerpoint/2010/main" val="11144282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49" name="think-cell Slide" r:id="rId5" imgW="498" imgH="499" progId="TCLayout.ActiveDocument.1">
                  <p:embed/>
                </p:oleObj>
              </mc:Choice>
              <mc:Fallback>
                <p:oleObj name="think-cell Slide" r:id="rId5" imgW="498" imgH="499" progId="TCLayout.ActiveDocument.1">
                  <p:embed/>
                  <p:pic>
                    <p:nvPicPr>
                      <p:cNvPr id="7" name="Object 6" hidden="1">
                        <a:extLst>
                          <a:ext uri="{FF2B5EF4-FFF2-40B4-BE49-F238E27FC236}">
                            <a16:creationId xmlns:a16="http://schemas.microsoft.com/office/drawing/2014/main" id="{381F21DB-5843-46A9-879C-3A5E8A7D922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6F176DC3-498F-4458-81DC-BF5F57B40C46}"/>
              </a:ext>
            </a:extLst>
          </p:cNvPr>
          <p:cNvSpPr/>
          <p:nvPr userDrawn="1">
            <p:custDataLst>
              <p:tags r:id="rId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t" anchorCtr="0">
            <a:noAutofit/>
          </a:bodyPr>
          <a:lstStyle/>
          <a:p>
            <a:pPr marL="0" lvl="0" indent="0" algn="ctr"/>
            <a:endParaRPr lang="en-US" sz="3200" b="0" i="0" baseline="0">
              <a:solidFill>
                <a:schemeClr val="tx1"/>
              </a:solidFill>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le 1"/>
          <p:cNvSpPr>
            <a:spLocks noGrp="1"/>
          </p:cNvSpPr>
          <p:nvPr>
            <p:ph type="title" hasCustomPrompt="1"/>
          </p:nvPr>
        </p:nvSpPr>
        <p:spPr>
          <a:xfrm>
            <a:off x="609601" y="461840"/>
            <a:ext cx="10972800" cy="706698"/>
          </a:xfrm>
        </p:spPr>
        <p:txBody>
          <a:bodyPr anchor="b"/>
          <a:lstStyle>
            <a:lvl1pPr>
              <a:defRPr sz="3200">
                <a:solidFill>
                  <a:schemeClr val="bg1"/>
                </a:solidFill>
              </a:defRPr>
            </a:lvl1pPr>
          </a:lstStyle>
          <a:p>
            <a:r>
              <a:rPr lang="en-US"/>
              <a:t>Standard slide</a:t>
            </a:r>
            <a:endParaRPr lang="en-GB"/>
          </a:p>
        </p:txBody>
      </p:sp>
      <p:sp>
        <p:nvSpPr>
          <p:cNvPr id="80" name="Line 10">
            <a:extLst>
              <a:ext uri="{FF2B5EF4-FFF2-40B4-BE49-F238E27FC236}">
                <a16:creationId xmlns:a16="http://schemas.microsoft.com/office/drawing/2014/main" id="{EF8E9275-C0E0-4ABA-8699-73E5E292EC85}"/>
              </a:ext>
            </a:extLst>
          </p:cNvPr>
          <p:cNvSpPr>
            <a:spLocks noChangeShapeType="1"/>
          </p:cNvSpPr>
          <p:nvPr userDrawn="1"/>
        </p:nvSpPr>
        <p:spPr bwMode="auto">
          <a:xfrm>
            <a:off x="609601" y="1273101"/>
            <a:ext cx="1800000" cy="0"/>
          </a:xfrm>
          <a:prstGeom prst="line">
            <a:avLst/>
          </a:prstGeom>
          <a:noFill/>
          <a:ln w="57150" cap="flat" cmpd="sng" algn="ctr">
            <a:solidFill>
              <a:srgbClr val="EA3A55"/>
            </a:solidFill>
            <a:prstDash val="solid"/>
            <a:round/>
            <a:headEnd type="none" w="med" len="med"/>
            <a:tailEnd type="none" w="med" len="me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a:solidFill>
                <a:schemeClr val="bg1"/>
              </a:solidFill>
            </a:endParaRPr>
          </a:p>
        </p:txBody>
      </p:sp>
    </p:spTree>
    <p:extLst>
      <p:ext uri="{BB962C8B-B14F-4D97-AF65-F5344CB8AC3E}">
        <p14:creationId xmlns:p14="http://schemas.microsoft.com/office/powerpoint/2010/main" val="375070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Standard slide_no bullets">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697C43D-4F1B-43DA-A0C6-DA6B6708E161}"/>
              </a:ext>
            </a:extLst>
          </p:cNvPr>
          <p:cNvSpPr>
            <a:spLocks noGrp="1"/>
          </p:cNvSpPr>
          <p:nvPr>
            <p:ph type="body" sz="quarter" idx="10" hasCustomPrompt="1"/>
          </p:nvPr>
        </p:nvSpPr>
        <p:spPr>
          <a:xfrm>
            <a:off x="352616" y="2851522"/>
            <a:ext cx="4445485" cy="1202318"/>
          </a:xfrm>
        </p:spPr>
        <p:txBody>
          <a:bodyPr vert="horz" lIns="0" tIns="0" rIns="0" bIns="0" rtlCol="0" anchor="ctr" anchorCtr="0">
            <a:noAutofit/>
          </a:bodyPr>
          <a:lstStyle>
            <a:lvl1pPr marL="0" indent="0">
              <a:buNone/>
              <a:defRPr kumimoji="0" lang="en-IN" sz="3598" b="0" i="0" u="none" strike="noStrike" cap="none" spc="0" normalizeH="0" baseline="0" dirty="0">
                <a:ln>
                  <a:noFill/>
                </a:ln>
                <a:solidFill>
                  <a:srgbClr val="FFFFFF"/>
                </a:solidFill>
                <a:effectLst/>
                <a:uLnTx/>
                <a:uFillTx/>
                <a:latin typeface="EYInterstate Light" panose="02000506000000020004" pitchFamily="2" charset="0"/>
                <a:ea typeface="+mj-ea"/>
                <a:cs typeface="+mj-cs"/>
              </a:defRPr>
            </a:lvl1pPr>
          </a:lstStyle>
          <a:p>
            <a:pPr marL="356438" marR="0" lvl="0" indent="-356438" defTabSz="1007383" fontAlgn="auto">
              <a:lnSpc>
                <a:spcPct val="100000"/>
              </a:lnSpc>
              <a:spcBef>
                <a:spcPct val="0"/>
              </a:spcBef>
              <a:spcAft>
                <a:spcPts val="0"/>
              </a:spcAft>
              <a:buClrTx/>
              <a:buSzTx/>
              <a:tabLst/>
            </a:pPr>
            <a:r>
              <a:rPr lang="en-US"/>
              <a:t>Chapter Title</a:t>
            </a:r>
            <a:endParaRPr lang="en-IN"/>
          </a:p>
        </p:txBody>
      </p:sp>
    </p:spTree>
    <p:extLst>
      <p:ext uri="{BB962C8B-B14F-4D97-AF65-F5344CB8AC3E}">
        <p14:creationId xmlns:p14="http://schemas.microsoft.com/office/powerpoint/2010/main" val="3272736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Standard slide_Quotes">
    <p:spTree>
      <p:nvGrpSpPr>
        <p:cNvPr id="1" name=""/>
        <p:cNvGrpSpPr/>
        <p:nvPr/>
      </p:nvGrpSpPr>
      <p:grpSpPr>
        <a:xfrm>
          <a:off x="0" y="0"/>
          <a:ext cx="0" cy="0"/>
          <a:chOff x="0" y="0"/>
          <a:chExt cx="0" cy="0"/>
        </a:xfrm>
      </p:grpSpPr>
      <p:sp>
        <p:nvSpPr>
          <p:cNvPr id="4" name="Text Placeholder 6">
            <a:extLst>
              <a:ext uri="{FF2B5EF4-FFF2-40B4-BE49-F238E27FC236}">
                <a16:creationId xmlns:a16="http://schemas.microsoft.com/office/drawing/2014/main" id="{E28D7EA5-A532-4D8B-9984-8F3D1FEA98DB}"/>
              </a:ext>
            </a:extLst>
          </p:cNvPr>
          <p:cNvSpPr>
            <a:spLocks noGrp="1"/>
          </p:cNvSpPr>
          <p:nvPr>
            <p:ph type="body" sz="quarter" idx="10"/>
          </p:nvPr>
        </p:nvSpPr>
        <p:spPr>
          <a:xfrm>
            <a:off x="3451378" y="2060235"/>
            <a:ext cx="5289245" cy="3025522"/>
          </a:xfrm>
        </p:spPr>
        <p:txBody>
          <a:bodyPr lIns="0" tIns="0" rIns="0" bIns="0">
            <a:noAutofit/>
          </a:bodyPr>
          <a:lstStyle>
            <a:lvl1pPr marL="0" indent="0" algn="ctr">
              <a:buNone/>
              <a:defRPr lang="en-US" sz="2799" dirty="0" smtClean="0">
                <a:latin typeface="Georgia" panose="02040502050405020303" pitchFamily="18" charset="0"/>
              </a:defRPr>
            </a:lvl1pPr>
          </a:lstStyle>
          <a:p>
            <a:pPr marL="356438" lvl="0" indent="-356438" algn="ctr">
              <a:spcBef>
                <a:spcPts val="0"/>
              </a:spcBef>
            </a:pPr>
            <a:r>
              <a:rPr lang="en-US"/>
              <a:t>Edit Master text styles</a:t>
            </a:r>
          </a:p>
        </p:txBody>
      </p:sp>
      <p:sp>
        <p:nvSpPr>
          <p:cNvPr id="5" name="Text Placeholder 6">
            <a:extLst>
              <a:ext uri="{FF2B5EF4-FFF2-40B4-BE49-F238E27FC236}">
                <a16:creationId xmlns:a16="http://schemas.microsoft.com/office/drawing/2014/main" id="{9F9B9C3C-16F2-40B2-A460-0480520ECF89}"/>
              </a:ext>
            </a:extLst>
          </p:cNvPr>
          <p:cNvSpPr>
            <a:spLocks noGrp="1"/>
          </p:cNvSpPr>
          <p:nvPr>
            <p:ph type="body" sz="quarter" idx="11" hasCustomPrompt="1"/>
          </p:nvPr>
        </p:nvSpPr>
        <p:spPr>
          <a:xfrm>
            <a:off x="3451378" y="5506678"/>
            <a:ext cx="5289245" cy="316838"/>
          </a:xfrm>
        </p:spPr>
        <p:txBody>
          <a:bodyPr lIns="0" tIns="0" rIns="0" bIns="0">
            <a:noAutofit/>
          </a:bodyPr>
          <a:lstStyle>
            <a:lvl1pPr marL="0" indent="0" algn="ctr">
              <a:buNone/>
              <a:defRPr lang="en-US" sz="1599" dirty="0" smtClean="0">
                <a:solidFill>
                  <a:srgbClr val="2E2E38"/>
                </a:solidFill>
                <a:latin typeface="+mn-lt"/>
              </a:defRPr>
            </a:lvl1pPr>
          </a:lstStyle>
          <a:p>
            <a:pPr marL="356438" lvl="0" indent="-356438" algn="ctr">
              <a:spcBef>
                <a:spcPts val="0"/>
              </a:spcBef>
              <a:spcAft>
                <a:spcPts val="600"/>
              </a:spcAft>
            </a:pPr>
            <a:r>
              <a:rPr lang="en-US"/>
              <a:t>Name Surname</a:t>
            </a:r>
          </a:p>
        </p:txBody>
      </p:sp>
      <p:sp>
        <p:nvSpPr>
          <p:cNvPr id="6" name="Text Placeholder 6">
            <a:extLst>
              <a:ext uri="{FF2B5EF4-FFF2-40B4-BE49-F238E27FC236}">
                <a16:creationId xmlns:a16="http://schemas.microsoft.com/office/drawing/2014/main" id="{8E04541C-CC5D-4455-8271-73223AE0A881}"/>
              </a:ext>
            </a:extLst>
          </p:cNvPr>
          <p:cNvSpPr>
            <a:spLocks noGrp="1"/>
          </p:cNvSpPr>
          <p:nvPr>
            <p:ph type="body" sz="quarter" idx="12" hasCustomPrompt="1"/>
          </p:nvPr>
        </p:nvSpPr>
        <p:spPr>
          <a:xfrm>
            <a:off x="3451378" y="5818717"/>
            <a:ext cx="5289245" cy="316838"/>
          </a:xfrm>
        </p:spPr>
        <p:txBody>
          <a:bodyPr vert="horz" lIns="0" tIns="0" rIns="0" bIns="0" rtlCol="0" anchor="t" anchorCtr="0">
            <a:noAutofit/>
          </a:bodyPr>
          <a:lstStyle>
            <a:lvl1pPr marL="0" indent="0" algn="ctr">
              <a:buNone/>
              <a:defRPr lang="en-US" sz="1599" dirty="0" smtClean="0">
                <a:solidFill>
                  <a:srgbClr val="2E2E38"/>
                </a:solidFill>
                <a:latin typeface="+mn-lt"/>
              </a:defRPr>
            </a:lvl1pPr>
          </a:lstStyle>
          <a:p>
            <a:pPr marL="356438" lvl="0" indent="-356438" algn="ctr">
              <a:spcBef>
                <a:spcPts val="0"/>
              </a:spcBef>
              <a:spcAft>
                <a:spcPts val="600"/>
              </a:spcAft>
            </a:pPr>
            <a:r>
              <a:rPr lang="en-US"/>
              <a:t>Job Title</a:t>
            </a:r>
          </a:p>
        </p:txBody>
      </p:sp>
      <p:sp>
        <p:nvSpPr>
          <p:cNvPr id="9" name="Text Placeholder 11">
            <a:extLst>
              <a:ext uri="{FF2B5EF4-FFF2-40B4-BE49-F238E27FC236}">
                <a16:creationId xmlns:a16="http://schemas.microsoft.com/office/drawing/2014/main" id="{FBD672D3-B116-471A-8511-D80D5D920D93}"/>
              </a:ext>
            </a:extLst>
          </p:cNvPr>
          <p:cNvSpPr txBox="1">
            <a:spLocks/>
          </p:cNvSpPr>
          <p:nvPr userDrawn="1"/>
        </p:nvSpPr>
        <p:spPr>
          <a:xfrm>
            <a:off x="4927415" y="979788"/>
            <a:ext cx="2337171" cy="882687"/>
          </a:xfrm>
          <a:prstGeom prst="rect">
            <a:avLst/>
          </a:prstGeom>
        </p:spPr>
        <p:txBody>
          <a:bodyPr lIns="0" tIns="0" rIns="0" bIns="0">
            <a:noAutofit/>
          </a:bodyPr>
          <a:lstStyle>
            <a:lvl1pPr marL="356616" indent="-356616" algn="l" defTabSz="914400" rtl="0" eaLnBrk="1" latinLnBrk="0" hangingPunct="1">
              <a:spcBef>
                <a:spcPct val="20000"/>
              </a:spcBef>
              <a:buClr>
                <a:schemeClr val="tx2"/>
              </a:buClr>
              <a:buSzPct val="70000"/>
              <a:buFont typeface="Arial" pitchFamily="34" charset="0"/>
              <a:buChar char="►"/>
              <a:defRPr sz="2400" kern="1200">
                <a:solidFill>
                  <a:schemeClr val="bg1"/>
                </a:solidFill>
                <a:latin typeface="+mn-lt"/>
                <a:ea typeface="+mn-ea"/>
                <a:cs typeface="+mn-cs"/>
              </a:defRPr>
            </a:lvl1pPr>
            <a:lvl2pPr marL="713232" indent="-356616" algn="l" defTabSz="914400" rtl="0" eaLnBrk="1" latinLnBrk="0" hangingPunct="1">
              <a:spcBef>
                <a:spcPct val="20000"/>
              </a:spcBef>
              <a:buClr>
                <a:schemeClr val="tx2"/>
              </a:buClr>
              <a:buSzPct val="70000"/>
              <a:buFont typeface="Arial" pitchFamily="34" charset="0"/>
              <a:buChar char="►"/>
              <a:defRPr sz="2000" kern="1200">
                <a:solidFill>
                  <a:schemeClr val="bg1"/>
                </a:solidFill>
                <a:latin typeface="+mn-lt"/>
                <a:ea typeface="+mn-ea"/>
                <a:cs typeface="+mn-cs"/>
              </a:defRPr>
            </a:lvl2pPr>
            <a:lvl3pPr marL="1069848" indent="-356616" algn="l" defTabSz="914400" rtl="0" eaLnBrk="1" latinLnBrk="0" hangingPunct="1">
              <a:spcBef>
                <a:spcPct val="20000"/>
              </a:spcBef>
              <a:buClr>
                <a:schemeClr val="tx2"/>
              </a:buClr>
              <a:buSzPct val="70000"/>
              <a:buFont typeface="Arial" pitchFamily="34" charset="0"/>
              <a:buChar char="►"/>
              <a:defRPr sz="1800" kern="1200">
                <a:solidFill>
                  <a:schemeClr val="bg1"/>
                </a:solidFill>
                <a:latin typeface="+mn-lt"/>
                <a:ea typeface="+mn-ea"/>
                <a:cs typeface="+mn-cs"/>
              </a:defRPr>
            </a:lvl3pPr>
            <a:lvl4pPr marL="1426464"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4pPr>
            <a:lvl5pPr marL="1783080" indent="-356616" algn="l" defTabSz="914400" rtl="0" eaLnBrk="1" latinLnBrk="0" hangingPunct="1">
              <a:spcBef>
                <a:spcPct val="20000"/>
              </a:spcBef>
              <a:buClr>
                <a:schemeClr val="tx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GB" sz="11194">
                <a:solidFill>
                  <a:srgbClr val="EA3A55"/>
                </a:solidFill>
                <a:latin typeface="Georgia" panose="02040502050405020303" pitchFamily="18" charset="0"/>
              </a:rPr>
              <a:t>“ </a:t>
            </a:r>
          </a:p>
        </p:txBody>
      </p:sp>
    </p:spTree>
    <p:extLst>
      <p:ext uri="{BB962C8B-B14F-4D97-AF65-F5344CB8AC3E}">
        <p14:creationId xmlns:p14="http://schemas.microsoft.com/office/powerpoint/2010/main" val="2584587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Empt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5B34AE16-8082-4E8F-A152-7D608DAFC3CE}"/>
              </a:ext>
            </a:extLst>
          </p:cNvPr>
          <p:cNvCxnSpPr>
            <a:cxnSpLocks/>
          </p:cNvCxnSpPr>
          <p:nvPr userDrawn="1"/>
        </p:nvCxnSpPr>
        <p:spPr>
          <a:xfrm>
            <a:off x="1290587" y="1233035"/>
            <a:ext cx="7160394" cy="0"/>
          </a:xfrm>
          <a:prstGeom prst="line">
            <a:avLst/>
          </a:prstGeom>
          <a:ln w="9525">
            <a:solidFill>
              <a:srgbClr val="EA3A55"/>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793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593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 0 All White">
    <p:spTree>
      <p:nvGrpSpPr>
        <p:cNvPr id="1" name=""/>
        <p:cNvGrpSpPr/>
        <p:nvPr/>
      </p:nvGrpSpPr>
      <p:grpSpPr>
        <a:xfrm>
          <a:off x="0" y="0"/>
          <a:ext cx="0" cy="0"/>
          <a:chOff x="0" y="0"/>
          <a:chExt cx="0" cy="0"/>
        </a:xfrm>
      </p:grpSpPr>
      <p:pic>
        <p:nvPicPr>
          <p:cNvPr id="3" name="Imagen 15">
            <a:extLst>
              <a:ext uri="{FF2B5EF4-FFF2-40B4-BE49-F238E27FC236}">
                <a16:creationId xmlns:a16="http://schemas.microsoft.com/office/drawing/2014/main" id="{A59629DD-CFAC-4F97-A915-022FA1A6B39C}"/>
              </a:ext>
            </a:extLst>
          </p:cNvPr>
          <p:cNvPicPr>
            <a:picLocks noChangeAspect="1"/>
          </p:cNvPicPr>
          <p:nvPr userDrawn="1"/>
        </p:nvPicPr>
        <p:blipFill>
          <a:blip r:embed="rId2" cstate="email">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10478607" y="206076"/>
            <a:ext cx="1456965" cy="361864"/>
          </a:xfrm>
          <a:prstGeom prst="rect">
            <a:avLst/>
          </a:prstGeom>
          <a:noFill/>
        </p:spPr>
      </p:pic>
      <p:cxnSp>
        <p:nvCxnSpPr>
          <p:cNvPr id="5" name="Conector recto 185">
            <a:extLst>
              <a:ext uri="{FF2B5EF4-FFF2-40B4-BE49-F238E27FC236}">
                <a16:creationId xmlns:a16="http://schemas.microsoft.com/office/drawing/2014/main" id="{15BEB3CA-A99B-403C-973D-1EB6212FAA56}"/>
              </a:ext>
            </a:extLst>
          </p:cNvPr>
          <p:cNvCxnSpPr/>
          <p:nvPr userDrawn="1"/>
        </p:nvCxnSpPr>
        <p:spPr>
          <a:xfrm>
            <a:off x="584742" y="1192118"/>
            <a:ext cx="0" cy="356260"/>
          </a:xfrm>
          <a:prstGeom prst="line">
            <a:avLst/>
          </a:prstGeom>
          <a:noFill/>
          <a:ln w="76200" cap="flat" cmpd="sng" algn="ctr">
            <a:solidFill>
              <a:srgbClr val="EA3A55"/>
            </a:solidFill>
            <a:prstDash val="solid"/>
            <a:miter lim="800000"/>
          </a:ln>
          <a:effectLst/>
        </p:spPr>
      </p:cxnSp>
    </p:spTree>
    <p:extLst>
      <p:ext uri="{BB962C8B-B14F-4D97-AF65-F5344CB8AC3E}">
        <p14:creationId xmlns:p14="http://schemas.microsoft.com/office/powerpoint/2010/main" val="144607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_ 0 All White">
    <p:spTree>
      <p:nvGrpSpPr>
        <p:cNvPr id="1" name=""/>
        <p:cNvGrpSpPr/>
        <p:nvPr/>
      </p:nvGrpSpPr>
      <p:grpSpPr>
        <a:xfrm>
          <a:off x="0" y="0"/>
          <a:ext cx="0" cy="0"/>
          <a:chOff x="0" y="0"/>
          <a:chExt cx="0" cy="0"/>
        </a:xfrm>
      </p:grpSpPr>
      <p:pic>
        <p:nvPicPr>
          <p:cNvPr id="3" name="Imagen 15">
            <a:extLst>
              <a:ext uri="{FF2B5EF4-FFF2-40B4-BE49-F238E27FC236}">
                <a16:creationId xmlns:a16="http://schemas.microsoft.com/office/drawing/2014/main" id="{A59629DD-CFAC-4F97-A915-022FA1A6B39C}"/>
              </a:ext>
            </a:extLst>
          </p:cNvPr>
          <p:cNvPicPr>
            <a:picLocks noChangeAspect="1"/>
          </p:cNvPicPr>
          <p:nvPr userDrawn="1"/>
        </p:nvPicPr>
        <p:blipFill>
          <a:blip r:embed="rId2" cstate="email">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10478607" y="206076"/>
            <a:ext cx="1456965" cy="361864"/>
          </a:xfrm>
          <a:prstGeom prst="rect">
            <a:avLst/>
          </a:prstGeom>
          <a:noFill/>
        </p:spPr>
      </p:pic>
      <p:cxnSp>
        <p:nvCxnSpPr>
          <p:cNvPr id="5" name="Conector recto 185">
            <a:extLst>
              <a:ext uri="{FF2B5EF4-FFF2-40B4-BE49-F238E27FC236}">
                <a16:creationId xmlns:a16="http://schemas.microsoft.com/office/drawing/2014/main" id="{15BEB3CA-A99B-403C-973D-1EB6212FAA56}"/>
              </a:ext>
            </a:extLst>
          </p:cNvPr>
          <p:cNvCxnSpPr/>
          <p:nvPr userDrawn="1"/>
        </p:nvCxnSpPr>
        <p:spPr>
          <a:xfrm>
            <a:off x="584742" y="220568"/>
            <a:ext cx="0" cy="356260"/>
          </a:xfrm>
          <a:prstGeom prst="line">
            <a:avLst/>
          </a:prstGeom>
          <a:noFill/>
          <a:ln w="76200" cap="flat" cmpd="sng" algn="ctr">
            <a:solidFill>
              <a:srgbClr val="EA3A55"/>
            </a:solidFill>
            <a:prstDash val="solid"/>
            <a:miter lim="800000"/>
          </a:ln>
          <a:effectLst/>
        </p:spPr>
      </p:cxnSp>
    </p:spTree>
    <p:extLst>
      <p:ext uri="{BB962C8B-B14F-4D97-AF65-F5344CB8AC3E}">
        <p14:creationId xmlns:p14="http://schemas.microsoft.com/office/powerpoint/2010/main" val="2134928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 0 All White">
    <p:spTree>
      <p:nvGrpSpPr>
        <p:cNvPr id="1" name=""/>
        <p:cNvGrpSpPr/>
        <p:nvPr/>
      </p:nvGrpSpPr>
      <p:grpSpPr>
        <a:xfrm>
          <a:off x="0" y="0"/>
          <a:ext cx="0" cy="0"/>
          <a:chOff x="0" y="0"/>
          <a:chExt cx="0" cy="0"/>
        </a:xfrm>
      </p:grpSpPr>
      <p:pic>
        <p:nvPicPr>
          <p:cNvPr id="3" name="Imagen 15">
            <a:extLst>
              <a:ext uri="{FF2B5EF4-FFF2-40B4-BE49-F238E27FC236}">
                <a16:creationId xmlns:a16="http://schemas.microsoft.com/office/drawing/2014/main" id="{A59629DD-CFAC-4F97-A915-022FA1A6B39C}"/>
              </a:ext>
            </a:extLst>
          </p:cNvPr>
          <p:cNvPicPr>
            <a:picLocks noChangeAspect="1"/>
          </p:cNvPicPr>
          <p:nvPr userDrawn="1"/>
        </p:nvPicPr>
        <p:blipFill>
          <a:blip r:embed="rId2" cstate="email">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10478607" y="206076"/>
            <a:ext cx="1456965" cy="361864"/>
          </a:xfrm>
          <a:prstGeom prst="rect">
            <a:avLst/>
          </a:prstGeom>
          <a:noFill/>
        </p:spPr>
      </p:pic>
      <p:cxnSp>
        <p:nvCxnSpPr>
          <p:cNvPr id="5" name="Conector recto 185">
            <a:extLst>
              <a:ext uri="{FF2B5EF4-FFF2-40B4-BE49-F238E27FC236}">
                <a16:creationId xmlns:a16="http://schemas.microsoft.com/office/drawing/2014/main" id="{15BEB3CA-A99B-403C-973D-1EB6212FAA56}"/>
              </a:ext>
            </a:extLst>
          </p:cNvPr>
          <p:cNvCxnSpPr/>
          <p:nvPr userDrawn="1"/>
        </p:nvCxnSpPr>
        <p:spPr>
          <a:xfrm>
            <a:off x="584742" y="1577130"/>
            <a:ext cx="0" cy="356260"/>
          </a:xfrm>
          <a:prstGeom prst="line">
            <a:avLst/>
          </a:prstGeom>
          <a:noFill/>
          <a:ln w="76200" cap="flat" cmpd="sng" algn="ctr">
            <a:solidFill>
              <a:srgbClr val="EA3A55"/>
            </a:solidFill>
            <a:prstDash val="solid"/>
            <a:miter lim="800000"/>
          </a:ln>
          <a:effectLst/>
        </p:spPr>
      </p:cxnSp>
    </p:spTree>
    <p:extLst>
      <p:ext uri="{BB962C8B-B14F-4D97-AF65-F5344CB8AC3E}">
        <p14:creationId xmlns:p14="http://schemas.microsoft.com/office/powerpoint/2010/main" val="345706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 0 All White">
    <p:spTree>
      <p:nvGrpSpPr>
        <p:cNvPr id="1" name=""/>
        <p:cNvGrpSpPr/>
        <p:nvPr/>
      </p:nvGrpSpPr>
      <p:grpSpPr>
        <a:xfrm>
          <a:off x="0" y="0"/>
          <a:ext cx="0" cy="0"/>
          <a:chOff x="0" y="0"/>
          <a:chExt cx="0" cy="0"/>
        </a:xfrm>
      </p:grpSpPr>
      <p:pic>
        <p:nvPicPr>
          <p:cNvPr id="3" name="Imagen 15">
            <a:extLst>
              <a:ext uri="{FF2B5EF4-FFF2-40B4-BE49-F238E27FC236}">
                <a16:creationId xmlns:a16="http://schemas.microsoft.com/office/drawing/2014/main" id="{A59629DD-CFAC-4F97-A915-022FA1A6B39C}"/>
              </a:ext>
            </a:extLst>
          </p:cNvPr>
          <p:cNvPicPr>
            <a:picLocks noChangeAspect="1"/>
          </p:cNvPicPr>
          <p:nvPr userDrawn="1"/>
        </p:nvPicPr>
        <p:blipFill>
          <a:blip r:embed="rId2" cstate="email">
            <a:duotone>
              <a:prstClr val="black"/>
              <a:schemeClr val="accent5">
                <a:tint val="45000"/>
                <a:satMod val="400000"/>
              </a:schemeClr>
            </a:duotone>
            <a:extLst>
              <a:ext uri="{28A0092B-C50C-407E-A947-70E740481C1C}">
                <a14:useLocalDpi xmlns:a14="http://schemas.microsoft.com/office/drawing/2010/main"/>
              </a:ext>
            </a:extLst>
          </a:blip>
          <a:stretch>
            <a:fillRect/>
          </a:stretch>
        </p:blipFill>
        <p:spPr>
          <a:xfrm>
            <a:off x="10478607" y="206076"/>
            <a:ext cx="1456965" cy="361864"/>
          </a:xfrm>
          <a:prstGeom prst="rect">
            <a:avLst/>
          </a:prstGeom>
          <a:noFill/>
        </p:spPr>
      </p:pic>
    </p:spTree>
    <p:extLst>
      <p:ext uri="{BB962C8B-B14F-4D97-AF65-F5344CB8AC3E}">
        <p14:creationId xmlns:p14="http://schemas.microsoft.com/office/powerpoint/2010/main" val="2759410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A281CDC-D1D4-4F04-9840-456D23352707}"/>
              </a:ext>
            </a:extLst>
          </p:cNvPr>
          <p:cNvGraphicFramePr>
            <a:graphicFrameLocks noChangeAspect="1"/>
          </p:cNvGraphicFramePr>
          <p:nvPr userDrawn="1">
            <p:custDataLst>
              <p:tags r:id="rId12"/>
            </p:custDataLst>
            <p:extLst>
              <p:ext uri="{D42A27DB-BD31-4B8C-83A1-F6EECF244321}">
                <p14:modId xmlns:p14="http://schemas.microsoft.com/office/powerpoint/2010/main" val="24567704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5" name="think-cell Slide" r:id="rId14" imgW="498" imgH="499" progId="TCLayout.ActiveDocument.1">
                  <p:embed/>
                </p:oleObj>
              </mc:Choice>
              <mc:Fallback>
                <p:oleObj name="think-cell Slide" r:id="rId14" imgW="498" imgH="499" progId="TCLayout.ActiveDocument.1">
                  <p:embed/>
                  <p:pic>
                    <p:nvPicPr>
                      <p:cNvPr id="5" name="Object 4" hidden="1">
                        <a:extLst>
                          <a:ext uri="{FF2B5EF4-FFF2-40B4-BE49-F238E27FC236}">
                            <a16:creationId xmlns:a16="http://schemas.microsoft.com/office/drawing/2014/main" id="{0A281CDC-D1D4-4F04-9840-456D23352707}"/>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1BD1DB-0BED-4B26-9D4D-918AD44E57CF}"/>
              </a:ext>
            </a:extLst>
          </p:cNvPr>
          <p:cNvSpPr/>
          <p:nvPr userDrawn="1">
            <p:custDataLst>
              <p:tags r:id="rId13"/>
            </p:custDataLst>
          </p:nvPr>
        </p:nvSpPr>
        <p:spPr>
          <a:xfrm>
            <a:off x="0" y="0"/>
            <a:ext cx="158750" cy="158750"/>
          </a:xfrm>
          <a:prstGeom prst="rect">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t" anchorCtr="0">
            <a:noAutofit/>
          </a:bodyPr>
          <a:lstStyle/>
          <a:p>
            <a:pPr marL="0" lvl="0" indent="0" algn="ctr"/>
            <a:endParaRPr lang="en-US" sz="2399" b="0" i="0" baseline="0">
              <a:solidFill>
                <a:schemeClr val="tx1"/>
              </a:solidFill>
              <a:latin typeface="EYInterstate Light" panose="02000506000000020004" pitchFamily="2" charset="0"/>
              <a:ea typeface="+mj-ea"/>
              <a:cs typeface="Arial" panose="020B0604020202020204" pitchFamily="34" charset="0"/>
              <a:sym typeface="EYInterstate Light" panose="02000506000000020004" pitchFamily="2" charset="0"/>
            </a:endParaRPr>
          </a:p>
        </p:txBody>
      </p:sp>
      <p:sp>
        <p:nvSpPr>
          <p:cNvPr id="2" name="Title Placeholder 1"/>
          <p:cNvSpPr>
            <a:spLocks noGrp="1"/>
          </p:cNvSpPr>
          <p:nvPr>
            <p:ph type="title"/>
          </p:nvPr>
        </p:nvSpPr>
        <p:spPr>
          <a:xfrm>
            <a:off x="609601" y="294200"/>
            <a:ext cx="10972800" cy="590880"/>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p:cNvSpPr>
            <a:spLocks noGrp="1"/>
          </p:cNvSpPr>
          <p:nvPr>
            <p:ph type="body" idx="1"/>
          </p:nvPr>
        </p:nvSpPr>
        <p:spPr>
          <a:xfrm>
            <a:off x="609601" y="1137920"/>
            <a:ext cx="10972800" cy="494792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23246918"/>
      </p:ext>
    </p:extLst>
  </p:cSld>
  <p:clrMap bg1="lt1" tx1="dk1" bg2="lt2" tx2="dk2" accent1="accent1" accent2="accent2" accent3="accent3" accent4="accent4" accent5="accent5" accent6="accent6" hlink="hlink" folHlink="folHlink"/>
  <p:sldLayoutIdLst>
    <p:sldLayoutId id="2147483712" r:id="rId1"/>
    <p:sldLayoutId id="2147483670" r:id="rId2"/>
    <p:sldLayoutId id="2147483699" r:id="rId3"/>
    <p:sldLayoutId id="2147483711" r:id="rId4"/>
    <p:sldLayoutId id="2147483985" r:id="rId5"/>
    <p:sldLayoutId id="2147483986" r:id="rId6"/>
    <p:sldLayoutId id="2147483990" r:id="rId7"/>
    <p:sldLayoutId id="2147483989" r:id="rId8"/>
    <p:sldLayoutId id="2147483987" r:id="rId9"/>
  </p:sldLayoutIdLst>
  <p:hf hdr="0"/>
  <p:txStyles>
    <p:titleStyle>
      <a:lvl1pPr algn="l" defTabSz="913943" rtl="0" eaLnBrk="1" latinLnBrk="0" hangingPunct="1">
        <a:lnSpc>
          <a:spcPct val="85000"/>
        </a:lnSpc>
        <a:spcBef>
          <a:spcPct val="0"/>
        </a:spcBef>
        <a:buNone/>
        <a:defRPr sz="2399" b="0" kern="1200">
          <a:solidFill>
            <a:schemeClr val="bg1"/>
          </a:solidFill>
          <a:latin typeface="EYInterstate Light" panose="02000506000000020004" pitchFamily="2" charset="0"/>
          <a:ea typeface="+mj-ea"/>
          <a:cs typeface="Arial" pitchFamily="34" charset="0"/>
        </a:defRPr>
      </a:lvl1pPr>
    </p:titleStyle>
    <p:bodyStyle>
      <a:lvl1pPr marL="356438" indent="-356438" algn="l" defTabSz="913943" rtl="0" eaLnBrk="1" latinLnBrk="0" hangingPunct="1">
        <a:spcBef>
          <a:spcPct val="20000"/>
        </a:spcBef>
        <a:buClr>
          <a:schemeClr val="tx2"/>
        </a:buClr>
        <a:buSzPct val="110000"/>
        <a:buFont typeface="EYInterstate Light" panose="02000506000000020004" pitchFamily="2" charset="0"/>
        <a:buChar char="•"/>
        <a:defRPr sz="1999" kern="1200">
          <a:solidFill>
            <a:schemeClr val="bg1"/>
          </a:solidFill>
          <a:latin typeface="EYInterstate Light" panose="02000506000000020004" pitchFamily="2" charset="0"/>
          <a:ea typeface="+mn-ea"/>
          <a:cs typeface="+mn-cs"/>
        </a:defRPr>
      </a:lvl1pPr>
      <a:lvl2pPr marL="712875" indent="-356438" algn="l" defTabSz="913943" rtl="0" eaLnBrk="1" latinLnBrk="0" hangingPunct="1">
        <a:spcBef>
          <a:spcPct val="20000"/>
        </a:spcBef>
        <a:buClr>
          <a:schemeClr val="tx2"/>
        </a:buClr>
        <a:buSzPct val="110000"/>
        <a:buFont typeface="EYInterstate Light" panose="02000506000000020004" pitchFamily="2" charset="0"/>
        <a:buChar char="•"/>
        <a:defRPr sz="1799" kern="1200">
          <a:solidFill>
            <a:schemeClr val="bg1"/>
          </a:solidFill>
          <a:latin typeface="EYInterstate Light" panose="02000506000000020004" pitchFamily="2" charset="0"/>
          <a:ea typeface="+mn-ea"/>
          <a:cs typeface="+mn-cs"/>
        </a:defRPr>
      </a:lvl2pPr>
      <a:lvl3pPr marL="1069313" indent="-356438" algn="l" defTabSz="913943" rtl="0" eaLnBrk="1" latinLnBrk="0" hangingPunct="1">
        <a:spcBef>
          <a:spcPct val="20000"/>
        </a:spcBef>
        <a:buClr>
          <a:schemeClr val="tx2"/>
        </a:buClr>
        <a:buSzPct val="110000"/>
        <a:buFont typeface="EYInterstate Light" panose="02000506000000020004" pitchFamily="2" charset="0"/>
        <a:buChar char="•"/>
        <a:defRPr sz="1599" kern="1200">
          <a:solidFill>
            <a:schemeClr val="bg1"/>
          </a:solidFill>
          <a:latin typeface="EYInterstate Light" panose="02000506000000020004" pitchFamily="2" charset="0"/>
          <a:ea typeface="+mn-ea"/>
          <a:cs typeface="+mn-cs"/>
        </a:defRPr>
      </a:lvl3pPr>
      <a:lvl4pPr marL="1425751" indent="-356438" algn="l" defTabSz="913943" rtl="0" eaLnBrk="1" latinLnBrk="0" hangingPunct="1">
        <a:spcBef>
          <a:spcPct val="20000"/>
        </a:spcBef>
        <a:buClr>
          <a:schemeClr val="tx2"/>
        </a:buClr>
        <a:buSzPct val="110000"/>
        <a:buFont typeface="EYInterstate Light" panose="02000506000000020004" pitchFamily="2" charset="0"/>
        <a:buChar char="•"/>
        <a:defRPr sz="1399" kern="1200">
          <a:solidFill>
            <a:schemeClr val="bg1"/>
          </a:solidFill>
          <a:latin typeface="EYInterstate Light" panose="02000506000000020004" pitchFamily="2" charset="0"/>
          <a:ea typeface="+mn-ea"/>
          <a:cs typeface="+mn-cs"/>
        </a:defRPr>
      </a:lvl4pPr>
      <a:lvl5pPr marL="1782188" indent="-356438" algn="l" defTabSz="913943" rtl="0" eaLnBrk="1" latinLnBrk="0" hangingPunct="1">
        <a:spcBef>
          <a:spcPct val="20000"/>
        </a:spcBef>
        <a:buClr>
          <a:schemeClr val="tx2"/>
        </a:buClr>
        <a:buSzPct val="110000"/>
        <a:buFont typeface="EYInterstate Light" panose="02000506000000020004" pitchFamily="2" charset="0"/>
        <a:buChar char="•"/>
        <a:defRPr sz="1199" kern="1200">
          <a:solidFill>
            <a:schemeClr val="bg1"/>
          </a:solidFill>
          <a:latin typeface="EYInterstate Light" panose="02000506000000020004" pitchFamily="2" charset="0"/>
          <a:ea typeface="+mn-ea"/>
          <a:cs typeface="+mn-cs"/>
        </a:defRPr>
      </a:lvl5pPr>
      <a:lvl6pPr marL="2513343"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314"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86"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257"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en-US"/>
      </a:defPPr>
      <a:lvl1pPr marL="0" algn="l" defTabSz="913943" rtl="0" eaLnBrk="1" latinLnBrk="0" hangingPunct="1">
        <a:defRPr sz="1799" kern="1200">
          <a:solidFill>
            <a:schemeClr val="tx1"/>
          </a:solidFill>
          <a:latin typeface="+mn-lt"/>
          <a:ea typeface="+mn-ea"/>
          <a:cs typeface="+mn-cs"/>
        </a:defRPr>
      </a:lvl1pPr>
      <a:lvl2pPr marL="456971" algn="l" defTabSz="913943" rtl="0" eaLnBrk="1" latinLnBrk="0" hangingPunct="1">
        <a:defRPr sz="1799" kern="1200">
          <a:solidFill>
            <a:schemeClr val="tx1"/>
          </a:solidFill>
          <a:latin typeface="+mn-lt"/>
          <a:ea typeface="+mn-ea"/>
          <a:cs typeface="+mn-cs"/>
        </a:defRPr>
      </a:lvl2pPr>
      <a:lvl3pPr marL="913943" algn="l" defTabSz="913943" rtl="0" eaLnBrk="1" latinLnBrk="0" hangingPunct="1">
        <a:defRPr sz="1799" kern="1200">
          <a:solidFill>
            <a:schemeClr val="tx1"/>
          </a:solidFill>
          <a:latin typeface="+mn-lt"/>
          <a:ea typeface="+mn-ea"/>
          <a:cs typeface="+mn-cs"/>
        </a:defRPr>
      </a:lvl3pPr>
      <a:lvl4pPr marL="1370914" algn="l" defTabSz="913943" rtl="0" eaLnBrk="1" latinLnBrk="0" hangingPunct="1">
        <a:defRPr sz="1799" kern="1200">
          <a:solidFill>
            <a:schemeClr val="tx1"/>
          </a:solidFill>
          <a:latin typeface="+mn-lt"/>
          <a:ea typeface="+mn-ea"/>
          <a:cs typeface="+mn-cs"/>
        </a:defRPr>
      </a:lvl4pPr>
      <a:lvl5pPr marL="1827886" algn="l" defTabSz="913943" rtl="0" eaLnBrk="1" latinLnBrk="0" hangingPunct="1">
        <a:defRPr sz="1799" kern="1200">
          <a:solidFill>
            <a:schemeClr val="tx1"/>
          </a:solidFill>
          <a:latin typeface="+mn-lt"/>
          <a:ea typeface="+mn-ea"/>
          <a:cs typeface="+mn-cs"/>
        </a:defRPr>
      </a:lvl5pPr>
      <a:lvl6pPr marL="2284857" algn="l" defTabSz="913943" rtl="0" eaLnBrk="1" latinLnBrk="0" hangingPunct="1">
        <a:defRPr sz="1799" kern="1200">
          <a:solidFill>
            <a:schemeClr val="tx1"/>
          </a:solidFill>
          <a:latin typeface="+mn-lt"/>
          <a:ea typeface="+mn-ea"/>
          <a:cs typeface="+mn-cs"/>
        </a:defRPr>
      </a:lvl6pPr>
      <a:lvl7pPr marL="2741828" algn="l" defTabSz="913943" rtl="0" eaLnBrk="1" latinLnBrk="0" hangingPunct="1">
        <a:defRPr sz="1799" kern="1200">
          <a:solidFill>
            <a:schemeClr val="tx1"/>
          </a:solidFill>
          <a:latin typeface="+mn-lt"/>
          <a:ea typeface="+mn-ea"/>
          <a:cs typeface="+mn-cs"/>
        </a:defRPr>
      </a:lvl7pPr>
      <a:lvl8pPr marL="3198800" algn="l" defTabSz="913943" rtl="0" eaLnBrk="1" latinLnBrk="0" hangingPunct="1">
        <a:defRPr sz="1799" kern="1200">
          <a:solidFill>
            <a:schemeClr val="tx1"/>
          </a:solidFill>
          <a:latin typeface="+mn-lt"/>
          <a:ea typeface="+mn-ea"/>
          <a:cs typeface="+mn-cs"/>
        </a:defRPr>
      </a:lvl8pPr>
      <a:lvl9pPr marL="3655771" algn="l" defTabSz="91394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DB93BF36-213B-47FF-AD74-12BD8DA044F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Marcador de texto 5">
            <a:extLst>
              <a:ext uri="{FF2B5EF4-FFF2-40B4-BE49-F238E27FC236}">
                <a16:creationId xmlns:a16="http://schemas.microsoft.com/office/drawing/2014/main" id="{4F9DB30C-B311-4C6B-A32E-4858E3288E77}"/>
              </a:ext>
            </a:extLst>
          </p:cNvPr>
          <p:cNvSpPr txBox="1">
            <a:spLocks/>
          </p:cNvSpPr>
          <p:nvPr/>
        </p:nvSpPr>
        <p:spPr>
          <a:xfrm>
            <a:off x="751791" y="2167546"/>
            <a:ext cx="10413514" cy="4064812"/>
          </a:xfrm>
          <a:prstGeom prst="rect">
            <a:avLst/>
          </a:prstGeom>
        </p:spPr>
        <p:txBody>
          <a:bodyPr lIns="91440" tIns="45720" rIns="91440" bIns="45720" anchor="t"/>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s-ES_tradnl" sz="4400" cap="all">
                <a:solidFill>
                  <a:srgbClr val="453192"/>
                </a:solidFill>
                <a:latin typeface="Arial"/>
                <a:cs typeface="Arial"/>
              </a:rPr>
              <a:t>CHALLENGE</a:t>
            </a:r>
          </a:p>
          <a:p>
            <a:r>
              <a:rPr lang="es-ES_tradnl" sz="4800" cap="all">
                <a:solidFill>
                  <a:srgbClr val="453192"/>
                </a:solidFill>
                <a:highlight>
                  <a:srgbClr val="FFFFFF"/>
                </a:highlight>
                <a:latin typeface="Arial"/>
                <a:cs typeface="Arial"/>
              </a:rPr>
              <a:t>Creciendo juntas</a:t>
            </a:r>
          </a:p>
          <a:p>
            <a:r>
              <a:rPr lang="es-ES_tradnl" sz="4800" cap="all">
                <a:solidFill>
                  <a:srgbClr val="453192"/>
                </a:solidFill>
                <a:highlight>
                  <a:srgbClr val="FFFFFF"/>
                </a:highlight>
                <a:latin typeface="Arial"/>
                <a:cs typeface="Arial"/>
              </a:rPr>
              <a:t>En las américas</a:t>
            </a:r>
          </a:p>
          <a:p>
            <a:r>
              <a:rPr lang="es-ES_tradnl" b="0" cap="all" err="1">
                <a:solidFill>
                  <a:schemeClr val="bg1"/>
                </a:solidFill>
                <a:latin typeface="Arial"/>
                <a:cs typeface="Arial"/>
              </a:rPr>
              <a:t>Challenge</a:t>
            </a:r>
            <a:r>
              <a:rPr lang="es-ES_tradnl" b="0" cap="all">
                <a:solidFill>
                  <a:schemeClr val="bg1"/>
                </a:solidFill>
                <a:latin typeface="Arial"/>
                <a:cs typeface="Arial"/>
              </a:rPr>
              <a:t> de </a:t>
            </a:r>
            <a:r>
              <a:rPr lang="en-US" b="0" cap="all" err="1">
                <a:solidFill>
                  <a:schemeClr val="bg1"/>
                </a:solidFill>
                <a:latin typeface="Arial"/>
                <a:cs typeface="Arial"/>
              </a:rPr>
              <a:t>TRansformación</a:t>
            </a:r>
            <a:r>
              <a:rPr lang="en-US" b="0" cap="all">
                <a:solidFill>
                  <a:schemeClr val="bg1"/>
                </a:solidFill>
                <a:latin typeface="Arial"/>
                <a:cs typeface="Arial"/>
              </a:rPr>
              <a:t> Digital para la </a:t>
            </a:r>
            <a:r>
              <a:rPr lang="en-US" b="0" cap="all" err="1">
                <a:solidFill>
                  <a:schemeClr val="bg1"/>
                </a:solidFill>
                <a:latin typeface="Arial"/>
                <a:cs typeface="Arial"/>
              </a:rPr>
              <a:t>Internacionalización</a:t>
            </a:r>
            <a:endParaRPr lang="en-US" b="0" cap="all">
              <a:solidFill>
                <a:schemeClr val="bg1"/>
              </a:solidFill>
              <a:latin typeface="Arial"/>
              <a:cs typeface="Arial"/>
            </a:endParaRPr>
          </a:p>
          <a:p>
            <a:r>
              <a:rPr lang="es-ES_tradnl" b="0" cap="all">
                <a:solidFill>
                  <a:schemeClr val="bg1"/>
                </a:solidFill>
                <a:latin typeface="Arial"/>
                <a:cs typeface="Arial"/>
              </a:rPr>
              <a:t> </a:t>
            </a:r>
          </a:p>
        </p:txBody>
      </p:sp>
      <p:pic>
        <p:nvPicPr>
          <p:cNvPr id="10" name="Gráfico 9">
            <a:extLst>
              <a:ext uri="{FF2B5EF4-FFF2-40B4-BE49-F238E27FC236}">
                <a16:creationId xmlns:a16="http://schemas.microsoft.com/office/drawing/2014/main" id="{C814B732-139D-411F-B25D-7826D09F8C40}"/>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026695" y="1010652"/>
            <a:ext cx="2955591" cy="1690939"/>
          </a:xfrm>
          <a:prstGeom prst="rect">
            <a:avLst/>
          </a:prstGeom>
        </p:spPr>
      </p:pic>
      <p:pic>
        <p:nvPicPr>
          <p:cNvPr id="13" name="Picture 6">
            <a:extLst>
              <a:ext uri="{FF2B5EF4-FFF2-40B4-BE49-F238E27FC236}">
                <a16:creationId xmlns:a16="http://schemas.microsoft.com/office/drawing/2014/main" id="{B2FCE2D2-FCC1-4111-8F70-065A2D2577D7}"/>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6225" y="5620207"/>
            <a:ext cx="1388232" cy="587329"/>
          </a:xfrm>
          <a:prstGeom prst="rect">
            <a:avLst/>
          </a:prstGeom>
        </p:spPr>
      </p:pic>
    </p:spTree>
    <p:extLst>
      <p:ext uri="{BB962C8B-B14F-4D97-AF65-F5344CB8AC3E}">
        <p14:creationId xmlns:p14="http://schemas.microsoft.com/office/powerpoint/2010/main" val="3188289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E24BFF-A0DB-4ECE-96D3-5EAB937B7323}"/>
              </a:ext>
            </a:extLst>
          </p:cNvPr>
          <p:cNvSpPr txBox="1"/>
          <p:nvPr/>
        </p:nvSpPr>
        <p:spPr>
          <a:xfrm>
            <a:off x="553451" y="536669"/>
            <a:ext cx="10838046" cy="901593"/>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n-GB" sz="4000" b="1">
                <a:solidFill>
                  <a:prstClr val="white"/>
                </a:solidFill>
                <a:latin typeface="Arial" panose="020B0604020202020204" pitchFamily="34" charset="0"/>
                <a:cs typeface="Arial" panose="020B0604020202020204" pitchFamily="34" charset="0"/>
              </a:rPr>
              <a:t>RETO GRUPAL</a:t>
            </a:r>
            <a:r>
              <a:rPr lang="es-CO" sz="4000" b="1">
                <a:solidFill>
                  <a:srgbClr val="000000"/>
                </a:solidFill>
                <a:latin typeface="Arial" panose="020B0604020202020204" pitchFamily="34" charset="0"/>
                <a:cs typeface="Arial" panose="020B0604020202020204" pitchFamily="34" charset="0"/>
              </a:rPr>
              <a:t> </a:t>
            </a:r>
            <a:r>
              <a:rPr lang="es-CO" sz="4000" b="1">
                <a:solidFill>
                  <a:schemeClr val="bg1"/>
                </a:solidFill>
                <a:latin typeface="Arial" panose="020B0604020202020204" pitchFamily="34" charset="0"/>
                <a:cs typeface="Arial" panose="020B0604020202020204" pitchFamily="34" charset="0"/>
              </a:rPr>
              <a:t>“MODELO OPERATIVO”</a:t>
            </a:r>
            <a:endParaRPr lang="en-GB" sz="4000" b="1">
              <a:solidFill>
                <a:schemeClr val="bg1"/>
              </a:solidFill>
              <a:latin typeface="Arial" panose="020B0604020202020204" pitchFamily="34" charset="0"/>
              <a:cs typeface="Arial" panose="020B0604020202020204" pitchFamily="34" charset="0"/>
            </a:endParaRPr>
          </a:p>
        </p:txBody>
      </p:sp>
      <p:graphicFrame>
        <p:nvGraphicFramePr>
          <p:cNvPr id="2" name="Table 2">
            <a:extLst>
              <a:ext uri="{FF2B5EF4-FFF2-40B4-BE49-F238E27FC236}">
                <a16:creationId xmlns:a16="http://schemas.microsoft.com/office/drawing/2014/main" id="{90C4ECCF-9B28-475A-8668-643F413BD5F2}"/>
              </a:ext>
            </a:extLst>
          </p:cNvPr>
          <p:cNvGraphicFramePr>
            <a:graphicFrameLocks noGrp="1"/>
          </p:cNvGraphicFramePr>
          <p:nvPr/>
        </p:nvGraphicFramePr>
        <p:xfrm>
          <a:off x="1198033" y="3225919"/>
          <a:ext cx="9795934" cy="3019212"/>
        </p:xfrm>
        <a:graphic>
          <a:graphicData uri="http://schemas.openxmlformats.org/drawingml/2006/table">
            <a:tbl>
              <a:tblPr firstRow="1" bandRow="1">
                <a:tableStyleId>{00A15C55-8517-42AA-B614-E9B94910E393}</a:tableStyleId>
              </a:tblPr>
              <a:tblGrid>
                <a:gridCol w="4897967">
                  <a:extLst>
                    <a:ext uri="{9D8B030D-6E8A-4147-A177-3AD203B41FA5}">
                      <a16:colId xmlns:a16="http://schemas.microsoft.com/office/drawing/2014/main" val="2726736430"/>
                    </a:ext>
                  </a:extLst>
                </a:gridCol>
                <a:gridCol w="4897967">
                  <a:extLst>
                    <a:ext uri="{9D8B030D-6E8A-4147-A177-3AD203B41FA5}">
                      <a16:colId xmlns:a16="http://schemas.microsoft.com/office/drawing/2014/main" val="728345699"/>
                    </a:ext>
                  </a:extLst>
                </a:gridCol>
              </a:tblGrid>
              <a:tr h="431316">
                <a:tc>
                  <a:txBody>
                    <a:bodyPr/>
                    <a:lstStyle/>
                    <a:p>
                      <a:r>
                        <a:rPr lang="es-CO"/>
                        <a:t>Nombre completo</a:t>
                      </a:r>
                    </a:p>
                  </a:txBody>
                  <a:tcPr/>
                </a:tc>
                <a:tc>
                  <a:txBody>
                    <a:bodyPr/>
                    <a:lstStyle/>
                    <a:p>
                      <a:r>
                        <a:rPr lang="es-CO"/>
                        <a:t>Correo electrónico</a:t>
                      </a:r>
                    </a:p>
                  </a:txBody>
                  <a:tcPr/>
                </a:tc>
                <a:extLst>
                  <a:ext uri="{0D108BD9-81ED-4DB2-BD59-A6C34878D82A}">
                    <a16:rowId xmlns:a16="http://schemas.microsoft.com/office/drawing/2014/main" val="1227350454"/>
                  </a:ext>
                </a:extLst>
              </a:tr>
              <a:tr h="431316">
                <a:tc>
                  <a:txBody>
                    <a:bodyPr/>
                    <a:lstStyle/>
                    <a:p>
                      <a:endParaRPr lang="es-CO">
                        <a:solidFill>
                          <a:schemeClr val="tx1"/>
                        </a:solidFill>
                      </a:endParaRPr>
                    </a:p>
                  </a:txBody>
                  <a:tcPr/>
                </a:tc>
                <a:tc>
                  <a:txBody>
                    <a:bodyPr/>
                    <a:lstStyle/>
                    <a:p>
                      <a:endParaRPr lang="es-CO">
                        <a:solidFill>
                          <a:schemeClr val="tx1"/>
                        </a:solidFill>
                      </a:endParaRPr>
                    </a:p>
                  </a:txBody>
                  <a:tcPr/>
                </a:tc>
                <a:extLst>
                  <a:ext uri="{0D108BD9-81ED-4DB2-BD59-A6C34878D82A}">
                    <a16:rowId xmlns:a16="http://schemas.microsoft.com/office/drawing/2014/main" val="1735040114"/>
                  </a:ext>
                </a:extLst>
              </a:tr>
              <a:tr h="431316">
                <a:tc>
                  <a:txBody>
                    <a:bodyPr/>
                    <a:lstStyle/>
                    <a:p>
                      <a:endParaRPr lang="es-CO">
                        <a:solidFill>
                          <a:schemeClr val="tx1"/>
                        </a:solidFill>
                      </a:endParaRPr>
                    </a:p>
                  </a:txBody>
                  <a:tcPr/>
                </a:tc>
                <a:tc>
                  <a:txBody>
                    <a:bodyPr/>
                    <a:lstStyle/>
                    <a:p>
                      <a:endParaRPr lang="es-CO">
                        <a:solidFill>
                          <a:schemeClr val="tx1"/>
                        </a:solidFill>
                      </a:endParaRPr>
                    </a:p>
                  </a:txBody>
                  <a:tcPr/>
                </a:tc>
                <a:extLst>
                  <a:ext uri="{0D108BD9-81ED-4DB2-BD59-A6C34878D82A}">
                    <a16:rowId xmlns:a16="http://schemas.microsoft.com/office/drawing/2014/main" val="2250299672"/>
                  </a:ext>
                </a:extLst>
              </a:tr>
              <a:tr h="431316">
                <a:tc>
                  <a:txBody>
                    <a:bodyPr/>
                    <a:lstStyle/>
                    <a:p>
                      <a:endParaRPr lang="es-CO">
                        <a:solidFill>
                          <a:schemeClr val="tx1"/>
                        </a:solidFill>
                      </a:endParaRPr>
                    </a:p>
                  </a:txBody>
                  <a:tcPr/>
                </a:tc>
                <a:tc>
                  <a:txBody>
                    <a:bodyPr/>
                    <a:lstStyle/>
                    <a:p>
                      <a:endParaRPr lang="es-CO">
                        <a:solidFill>
                          <a:schemeClr val="tx1"/>
                        </a:solidFill>
                      </a:endParaRPr>
                    </a:p>
                  </a:txBody>
                  <a:tcPr/>
                </a:tc>
                <a:extLst>
                  <a:ext uri="{0D108BD9-81ED-4DB2-BD59-A6C34878D82A}">
                    <a16:rowId xmlns:a16="http://schemas.microsoft.com/office/drawing/2014/main" val="3285541758"/>
                  </a:ext>
                </a:extLst>
              </a:tr>
              <a:tr h="431316">
                <a:tc>
                  <a:txBody>
                    <a:bodyPr/>
                    <a:lstStyle/>
                    <a:p>
                      <a:endParaRPr lang="es-CO">
                        <a:solidFill>
                          <a:schemeClr val="tx1"/>
                        </a:solidFill>
                      </a:endParaRPr>
                    </a:p>
                  </a:txBody>
                  <a:tcPr/>
                </a:tc>
                <a:tc>
                  <a:txBody>
                    <a:bodyPr/>
                    <a:lstStyle/>
                    <a:p>
                      <a:endParaRPr lang="es-CO">
                        <a:solidFill>
                          <a:schemeClr val="tx1"/>
                        </a:solidFill>
                      </a:endParaRPr>
                    </a:p>
                  </a:txBody>
                  <a:tcPr/>
                </a:tc>
                <a:extLst>
                  <a:ext uri="{0D108BD9-81ED-4DB2-BD59-A6C34878D82A}">
                    <a16:rowId xmlns:a16="http://schemas.microsoft.com/office/drawing/2014/main" val="4040995841"/>
                  </a:ext>
                </a:extLst>
              </a:tr>
              <a:tr h="431316">
                <a:tc>
                  <a:txBody>
                    <a:bodyPr/>
                    <a:lstStyle/>
                    <a:p>
                      <a:endParaRPr lang="es-CO">
                        <a:solidFill>
                          <a:schemeClr val="tx1"/>
                        </a:solidFill>
                      </a:endParaRPr>
                    </a:p>
                  </a:txBody>
                  <a:tcPr/>
                </a:tc>
                <a:tc>
                  <a:txBody>
                    <a:bodyPr/>
                    <a:lstStyle/>
                    <a:p>
                      <a:endParaRPr lang="es-CO">
                        <a:solidFill>
                          <a:schemeClr val="tx1"/>
                        </a:solidFill>
                      </a:endParaRPr>
                    </a:p>
                  </a:txBody>
                  <a:tcPr/>
                </a:tc>
                <a:extLst>
                  <a:ext uri="{0D108BD9-81ED-4DB2-BD59-A6C34878D82A}">
                    <a16:rowId xmlns:a16="http://schemas.microsoft.com/office/drawing/2014/main" val="2981588468"/>
                  </a:ext>
                </a:extLst>
              </a:tr>
              <a:tr h="431316">
                <a:tc>
                  <a:txBody>
                    <a:bodyPr/>
                    <a:lstStyle/>
                    <a:p>
                      <a:endParaRPr lang="es-CO">
                        <a:solidFill>
                          <a:schemeClr val="tx1"/>
                        </a:solidFill>
                      </a:endParaRPr>
                    </a:p>
                  </a:txBody>
                  <a:tcPr/>
                </a:tc>
                <a:tc>
                  <a:txBody>
                    <a:bodyPr/>
                    <a:lstStyle/>
                    <a:p>
                      <a:endParaRPr lang="es-CO">
                        <a:solidFill>
                          <a:schemeClr val="tx1"/>
                        </a:solidFill>
                      </a:endParaRPr>
                    </a:p>
                  </a:txBody>
                  <a:tcPr/>
                </a:tc>
                <a:extLst>
                  <a:ext uri="{0D108BD9-81ED-4DB2-BD59-A6C34878D82A}">
                    <a16:rowId xmlns:a16="http://schemas.microsoft.com/office/drawing/2014/main" val="4284141257"/>
                  </a:ext>
                </a:extLst>
              </a:tr>
            </a:tbl>
          </a:graphicData>
        </a:graphic>
      </p:graphicFrame>
      <p:sp>
        <p:nvSpPr>
          <p:cNvPr id="9" name="TextBox 8">
            <a:extLst>
              <a:ext uri="{FF2B5EF4-FFF2-40B4-BE49-F238E27FC236}">
                <a16:creationId xmlns:a16="http://schemas.microsoft.com/office/drawing/2014/main" id="{C46E46B2-8DA6-4180-BE6E-D6D94C9C18D5}"/>
              </a:ext>
            </a:extLst>
          </p:cNvPr>
          <p:cNvSpPr txBox="1"/>
          <p:nvPr/>
        </p:nvSpPr>
        <p:spPr>
          <a:xfrm>
            <a:off x="639233" y="1611936"/>
            <a:ext cx="10752264" cy="1287532"/>
          </a:xfrm>
          <a:prstGeom prst="rect">
            <a:avLst/>
          </a:prstGeom>
          <a:noFill/>
        </p:spPr>
        <p:txBody>
          <a:bodyPr wrap="square" rtlCol="0">
            <a:spAutoFit/>
          </a:bodyPr>
          <a:lstStyle/>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err="1">
                <a:solidFill>
                  <a:schemeClr val="bg1"/>
                </a:solidFill>
                <a:latin typeface="Arial" panose="020B0604020202020204" pitchFamily="34" charset="0"/>
                <a:cs typeface="Arial" panose="020B0604020202020204" pitchFamily="34" charset="0"/>
              </a:rPr>
              <a:t>En</a:t>
            </a:r>
            <a:r>
              <a:rPr lang="en-GB">
                <a:solidFill>
                  <a:schemeClr val="bg1"/>
                </a:solidFill>
                <a:latin typeface="Arial" panose="020B0604020202020204" pitchFamily="34" charset="0"/>
                <a:cs typeface="Arial" panose="020B0604020202020204" pitchFamily="34" charset="0"/>
              </a:rPr>
              <a:t> la </a:t>
            </a:r>
            <a:r>
              <a:rPr lang="en-GB" err="1">
                <a:solidFill>
                  <a:schemeClr val="bg1"/>
                </a:solidFill>
                <a:latin typeface="Arial" panose="020B0604020202020204" pitchFamily="34" charset="0"/>
                <a:cs typeface="Arial" panose="020B0604020202020204" pitchFamily="34" charset="0"/>
              </a:rPr>
              <a:t>siguiente</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tabla</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escriban</a:t>
            </a:r>
            <a:r>
              <a:rPr lang="en-GB">
                <a:solidFill>
                  <a:schemeClr val="bg1"/>
                </a:solidFill>
                <a:latin typeface="Arial" panose="020B0604020202020204" pitchFamily="34" charset="0"/>
                <a:cs typeface="Arial" panose="020B0604020202020204" pitchFamily="34" charset="0"/>
              </a:rPr>
              <a:t> los </a:t>
            </a:r>
            <a:r>
              <a:rPr lang="en-GB" b="1" err="1">
                <a:solidFill>
                  <a:schemeClr val="bg1"/>
                </a:solidFill>
                <a:highlight>
                  <a:srgbClr val="EA3A55"/>
                </a:highlight>
                <a:latin typeface="Arial" panose="020B0604020202020204" pitchFamily="34" charset="0"/>
                <a:cs typeface="Arial" panose="020B0604020202020204" pitchFamily="34" charset="0"/>
              </a:rPr>
              <a:t>nombres</a:t>
            </a:r>
            <a:r>
              <a:rPr lang="en-GB">
                <a:solidFill>
                  <a:schemeClr val="bg1"/>
                </a:solidFill>
                <a:latin typeface="Arial" panose="020B0604020202020204" pitchFamily="34" charset="0"/>
                <a:cs typeface="Arial" panose="020B0604020202020204" pitchFamily="34" charset="0"/>
              </a:rPr>
              <a:t> y </a:t>
            </a:r>
            <a:r>
              <a:rPr lang="en-GB" b="1" err="1">
                <a:solidFill>
                  <a:schemeClr val="bg1"/>
                </a:solidFill>
                <a:highlight>
                  <a:srgbClr val="EA3A55"/>
                </a:highlight>
                <a:latin typeface="Arial" panose="020B0604020202020204" pitchFamily="34" charset="0"/>
                <a:cs typeface="Arial" panose="020B0604020202020204" pitchFamily="34" charset="0"/>
              </a:rPr>
              <a:t>correo</a:t>
            </a:r>
            <a:r>
              <a:rPr lang="en-GB" b="1">
                <a:solidFill>
                  <a:schemeClr val="bg1"/>
                </a:solidFill>
                <a:highlight>
                  <a:srgbClr val="EA3A55"/>
                </a:highlight>
                <a:latin typeface="Arial" panose="020B0604020202020204" pitchFamily="34" charset="0"/>
                <a:cs typeface="Arial" panose="020B0604020202020204" pitchFamily="34" charset="0"/>
              </a:rPr>
              <a:t> </a:t>
            </a:r>
            <a:r>
              <a:rPr lang="en-GB" b="1" err="1">
                <a:solidFill>
                  <a:schemeClr val="bg1"/>
                </a:solidFill>
                <a:highlight>
                  <a:srgbClr val="EA3A55"/>
                </a:highlight>
                <a:latin typeface="Arial" panose="020B0604020202020204" pitchFamily="34" charset="0"/>
                <a:cs typeface="Arial" panose="020B0604020202020204" pitchFamily="34" charset="0"/>
              </a:rPr>
              <a:t>electrónico</a:t>
            </a:r>
            <a:r>
              <a:rPr lang="en-GB" b="1">
                <a:solidFill>
                  <a:schemeClr val="bg1"/>
                </a:solidFill>
                <a:highlight>
                  <a:srgbClr val="EA3A55"/>
                </a:highlight>
                <a:latin typeface="Arial" panose="020B0604020202020204" pitchFamily="34" charset="0"/>
                <a:cs typeface="Arial" panose="020B0604020202020204" pitchFamily="34" charset="0"/>
              </a:rPr>
              <a:t> </a:t>
            </a:r>
            <a:r>
              <a:rPr lang="en-GB">
                <a:solidFill>
                  <a:schemeClr val="bg1"/>
                </a:solidFill>
                <a:latin typeface="Arial" panose="020B0604020202020204" pitchFamily="34" charset="0"/>
                <a:cs typeface="Arial" panose="020B0604020202020204" pitchFamily="34" charset="0"/>
              </a:rPr>
              <a:t>de las </a:t>
            </a:r>
            <a:r>
              <a:rPr lang="en-GB" err="1">
                <a:solidFill>
                  <a:schemeClr val="bg1"/>
                </a:solidFill>
                <a:latin typeface="Arial" panose="020B0604020202020204" pitchFamily="34" charset="0"/>
                <a:cs typeface="Arial" panose="020B0604020202020204" pitchFamily="34" charset="0"/>
              </a:rPr>
              <a:t>integrantes</a:t>
            </a:r>
            <a:r>
              <a:rPr lang="en-GB">
                <a:solidFill>
                  <a:schemeClr val="bg1"/>
                </a:solidFill>
                <a:latin typeface="Arial" panose="020B0604020202020204" pitchFamily="34" charset="0"/>
                <a:cs typeface="Arial" panose="020B0604020202020204" pitchFamily="34" charset="0"/>
              </a:rPr>
              <a:t> del </a:t>
            </a:r>
            <a:r>
              <a:rPr lang="en-GB" err="1">
                <a:solidFill>
                  <a:schemeClr val="bg1"/>
                </a:solidFill>
                <a:latin typeface="Arial" panose="020B0604020202020204" pitchFamily="34" charset="0"/>
                <a:cs typeface="Arial" panose="020B0604020202020204" pitchFamily="34" charset="0"/>
              </a:rPr>
              <a:t>grupo</a:t>
            </a:r>
            <a:r>
              <a:rPr lang="en-GB">
                <a:solidFill>
                  <a:schemeClr val="bg1"/>
                </a:solidFill>
                <a:latin typeface="Arial" panose="020B0604020202020204" pitchFamily="34" charset="0"/>
                <a:cs typeface="Arial" panose="020B0604020202020204" pitchFamily="34" charset="0"/>
              </a:rPr>
              <a:t>.</a:t>
            </a:r>
          </a:p>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err="1">
                <a:solidFill>
                  <a:schemeClr val="bg1"/>
                </a:solidFill>
                <a:latin typeface="Arial" panose="020B0604020202020204" pitchFamily="34" charset="0"/>
                <a:cs typeface="Arial" panose="020B0604020202020204" pitchFamily="34" charset="0"/>
              </a:rPr>
              <a:t>Esta</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información</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será</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utilizada</a:t>
            </a:r>
            <a:r>
              <a:rPr lang="en-GB">
                <a:solidFill>
                  <a:schemeClr val="bg1"/>
                </a:solidFill>
                <a:latin typeface="Arial" panose="020B0604020202020204" pitchFamily="34" charset="0"/>
                <a:cs typeface="Arial" panose="020B0604020202020204" pitchFamily="34" charset="0"/>
              </a:rPr>
              <a:t> para </a:t>
            </a:r>
            <a:r>
              <a:rPr lang="en-GB" err="1">
                <a:solidFill>
                  <a:schemeClr val="bg1"/>
                </a:solidFill>
                <a:latin typeface="Arial" panose="020B0604020202020204" pitchFamily="34" charset="0"/>
                <a:cs typeface="Arial" panose="020B0604020202020204" pitchFamily="34" charset="0"/>
              </a:rPr>
              <a:t>cargar</a:t>
            </a:r>
            <a:r>
              <a:rPr lang="en-GB">
                <a:solidFill>
                  <a:schemeClr val="bg1"/>
                </a:solidFill>
                <a:latin typeface="Arial" panose="020B0604020202020204" pitchFamily="34" charset="0"/>
                <a:cs typeface="Arial" panose="020B0604020202020204" pitchFamily="34" charset="0"/>
              </a:rPr>
              <a:t> la </a:t>
            </a:r>
            <a:r>
              <a:rPr lang="en-GB" err="1">
                <a:solidFill>
                  <a:schemeClr val="bg1"/>
                </a:solidFill>
                <a:latin typeface="Arial" panose="020B0604020202020204" pitchFamily="34" charset="0"/>
                <a:cs typeface="Arial" panose="020B0604020202020204" pitchFamily="34" charset="0"/>
              </a:rPr>
              <a:t>calificación</a:t>
            </a:r>
            <a:r>
              <a:rPr lang="en-GB">
                <a:solidFill>
                  <a:schemeClr val="bg1"/>
                </a:solidFill>
                <a:latin typeface="Arial" panose="020B0604020202020204" pitchFamily="34" charset="0"/>
                <a:cs typeface="Arial" panose="020B0604020202020204" pitchFamily="34" charset="0"/>
              </a:rPr>
              <a:t> del </a:t>
            </a:r>
            <a:r>
              <a:rPr lang="en-GB" err="1">
                <a:solidFill>
                  <a:schemeClr val="bg1"/>
                </a:solidFill>
                <a:latin typeface="Arial" panose="020B0604020202020204" pitchFamily="34" charset="0"/>
                <a:cs typeface="Arial" panose="020B0604020202020204" pitchFamily="34" charset="0"/>
              </a:rPr>
              <a:t>reto</a:t>
            </a:r>
            <a:r>
              <a:rPr lang="en-GB">
                <a:solidFill>
                  <a:schemeClr val="bg1"/>
                </a:solidFill>
                <a:latin typeface="Arial" panose="020B0604020202020204" pitchFamily="34" charset="0"/>
                <a:cs typeface="Arial" panose="020B0604020202020204" pitchFamily="34" charset="0"/>
              </a:rPr>
              <a:t> a la Academia </a:t>
            </a:r>
            <a:r>
              <a:rPr lang="en-GB" err="1">
                <a:solidFill>
                  <a:schemeClr val="bg1"/>
                </a:solidFill>
                <a:latin typeface="Arial" panose="020B0604020202020204" pitchFamily="34" charset="0"/>
                <a:cs typeface="Arial" panose="020B0604020202020204" pitchFamily="34" charset="0"/>
              </a:rPr>
              <a:t>ConnectAmericas</a:t>
            </a:r>
            <a:r>
              <a:rPr lang="en-GB">
                <a:solidFill>
                  <a:schemeClr val="bg1"/>
                </a:solidFill>
                <a:latin typeface="Arial" panose="020B0604020202020204" pitchFamily="34" charset="0"/>
                <a:cs typeface="Arial" panose="020B0604020202020204" pitchFamily="34" charset="0"/>
              </a:rPr>
              <a:t>, por lo que es </a:t>
            </a:r>
            <a:r>
              <a:rPr lang="en-GB" err="1">
                <a:solidFill>
                  <a:schemeClr val="bg1"/>
                </a:solidFill>
                <a:latin typeface="Arial" panose="020B0604020202020204" pitchFamily="34" charset="0"/>
                <a:cs typeface="Arial" panose="020B0604020202020204" pitchFamily="34" charset="0"/>
              </a:rPr>
              <a:t>muy</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importante</a:t>
            </a:r>
            <a:r>
              <a:rPr lang="en-GB">
                <a:solidFill>
                  <a:schemeClr val="bg1"/>
                </a:solidFill>
                <a:latin typeface="Arial" panose="020B0604020202020204" pitchFamily="34" charset="0"/>
                <a:cs typeface="Arial" panose="020B0604020202020204" pitchFamily="34" charset="0"/>
              </a:rPr>
              <a:t> que </a:t>
            </a:r>
            <a:r>
              <a:rPr lang="en-GB" err="1">
                <a:solidFill>
                  <a:schemeClr val="bg1"/>
                </a:solidFill>
                <a:latin typeface="Arial" panose="020B0604020202020204" pitchFamily="34" charset="0"/>
                <a:cs typeface="Arial" panose="020B0604020202020204" pitchFamily="34" charset="0"/>
              </a:rPr>
              <a:t>ingresen</a:t>
            </a:r>
            <a:r>
              <a:rPr lang="en-GB">
                <a:solidFill>
                  <a:schemeClr val="bg1"/>
                </a:solidFill>
                <a:latin typeface="Arial" panose="020B0604020202020204" pitchFamily="34" charset="0"/>
                <a:cs typeface="Arial" panose="020B0604020202020204" pitchFamily="34" charset="0"/>
              </a:rPr>
              <a:t> los </a:t>
            </a:r>
            <a:r>
              <a:rPr lang="en-GB" b="1" u="sng" err="1">
                <a:solidFill>
                  <a:schemeClr val="bg1"/>
                </a:solidFill>
                <a:latin typeface="Arial" panose="020B0604020202020204" pitchFamily="34" charset="0"/>
                <a:cs typeface="Arial" panose="020B0604020202020204" pitchFamily="34" charset="0"/>
              </a:rPr>
              <a:t>datos</a:t>
            </a:r>
            <a:r>
              <a:rPr lang="en-GB" b="1" u="sng">
                <a:solidFill>
                  <a:schemeClr val="bg1"/>
                </a:solidFill>
                <a:latin typeface="Arial" panose="020B0604020202020204" pitchFamily="34" charset="0"/>
                <a:cs typeface="Arial" panose="020B0604020202020204" pitchFamily="34" charset="0"/>
              </a:rPr>
              <a:t> </a:t>
            </a:r>
            <a:r>
              <a:rPr lang="en-GB" b="1" u="sng" err="1">
                <a:solidFill>
                  <a:schemeClr val="bg1"/>
                </a:solidFill>
                <a:latin typeface="Arial" panose="020B0604020202020204" pitchFamily="34" charset="0"/>
                <a:cs typeface="Arial" panose="020B0604020202020204" pitchFamily="34" charset="0"/>
              </a:rPr>
              <a:t>tal</a:t>
            </a:r>
            <a:r>
              <a:rPr lang="en-GB" b="1" u="sng">
                <a:solidFill>
                  <a:schemeClr val="bg1"/>
                </a:solidFill>
                <a:latin typeface="Arial" panose="020B0604020202020204" pitchFamily="34" charset="0"/>
                <a:cs typeface="Arial" panose="020B0604020202020204" pitchFamily="34" charset="0"/>
              </a:rPr>
              <a:t> </a:t>
            </a:r>
            <a:r>
              <a:rPr lang="en-GB" b="1" u="sng" err="1">
                <a:solidFill>
                  <a:schemeClr val="bg1"/>
                </a:solidFill>
                <a:latin typeface="Arial" panose="020B0604020202020204" pitchFamily="34" charset="0"/>
                <a:cs typeface="Arial" panose="020B0604020202020204" pitchFamily="34" charset="0"/>
              </a:rPr>
              <a:t>como</a:t>
            </a:r>
            <a:r>
              <a:rPr lang="en-GB" b="1" u="sng">
                <a:solidFill>
                  <a:schemeClr val="bg1"/>
                </a:solidFill>
                <a:latin typeface="Arial" panose="020B0604020202020204" pitchFamily="34" charset="0"/>
                <a:cs typeface="Arial" panose="020B0604020202020204" pitchFamily="34" charset="0"/>
              </a:rPr>
              <a:t> </a:t>
            </a:r>
            <a:r>
              <a:rPr lang="en-GB" b="1" u="sng" err="1">
                <a:solidFill>
                  <a:schemeClr val="bg1"/>
                </a:solidFill>
                <a:latin typeface="Arial" panose="020B0604020202020204" pitchFamily="34" charset="0"/>
                <a:cs typeface="Arial" panose="020B0604020202020204" pitchFamily="34" charset="0"/>
              </a:rPr>
              <a:t>están</a:t>
            </a:r>
            <a:r>
              <a:rPr lang="en-GB" b="1" u="sng">
                <a:solidFill>
                  <a:schemeClr val="bg1"/>
                </a:solidFill>
                <a:latin typeface="Arial" panose="020B0604020202020204" pitchFamily="34" charset="0"/>
                <a:cs typeface="Arial" panose="020B0604020202020204" pitchFamily="34" charset="0"/>
              </a:rPr>
              <a:t> </a:t>
            </a:r>
            <a:r>
              <a:rPr lang="en-GB" b="1" u="sng" err="1">
                <a:solidFill>
                  <a:schemeClr val="bg1"/>
                </a:solidFill>
                <a:latin typeface="Arial" panose="020B0604020202020204" pitchFamily="34" charset="0"/>
                <a:cs typeface="Arial" panose="020B0604020202020204" pitchFamily="34" charset="0"/>
              </a:rPr>
              <a:t>en</a:t>
            </a:r>
            <a:r>
              <a:rPr lang="en-GB" b="1" u="sng">
                <a:solidFill>
                  <a:schemeClr val="bg1"/>
                </a:solidFill>
                <a:latin typeface="Arial" panose="020B0604020202020204" pitchFamily="34" charset="0"/>
                <a:cs typeface="Arial" panose="020B0604020202020204" pitchFamily="34" charset="0"/>
              </a:rPr>
              <a:t> la Academia</a:t>
            </a:r>
            <a:r>
              <a:rPr lang="en-GB">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76568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E24BFF-A0DB-4ECE-96D3-5EAB937B7323}"/>
              </a:ext>
            </a:extLst>
          </p:cNvPr>
          <p:cNvSpPr txBox="1"/>
          <p:nvPr/>
        </p:nvSpPr>
        <p:spPr>
          <a:xfrm>
            <a:off x="553451" y="362193"/>
            <a:ext cx="10838046" cy="901593"/>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s-CO" sz="4000" b="1">
                <a:solidFill>
                  <a:prstClr val="white"/>
                </a:solidFill>
                <a:latin typeface="Arial" panose="020B0604020202020204" pitchFamily="34" charset="0"/>
                <a:cs typeface="Arial" panose="020B0604020202020204" pitchFamily="34" charset="0"/>
              </a:rPr>
              <a:t>INSTRUCCIONES</a:t>
            </a:r>
            <a:endParaRPr lang="en-GB" sz="4000" b="1">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46E46B2-8DA6-4180-BE6E-D6D94C9C18D5}"/>
              </a:ext>
            </a:extLst>
          </p:cNvPr>
          <p:cNvSpPr txBox="1"/>
          <p:nvPr/>
        </p:nvSpPr>
        <p:spPr>
          <a:xfrm>
            <a:off x="639233" y="1437460"/>
            <a:ext cx="10752264" cy="1287532"/>
          </a:xfrm>
          <a:prstGeom prst="rect">
            <a:avLst/>
          </a:prstGeom>
          <a:noFill/>
        </p:spPr>
        <p:txBody>
          <a:bodyPr wrap="square" rtlCol="0">
            <a:spAutoFit/>
          </a:bodyPr>
          <a:lstStyle/>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a:solidFill>
                  <a:schemeClr val="bg1"/>
                </a:solidFill>
                <a:latin typeface="Arial" panose="020B0604020202020204" pitchFamily="34" charset="0"/>
                <a:cs typeface="Arial" panose="020B0604020202020204" pitchFamily="34" charset="0"/>
              </a:rPr>
              <a:t>Para </a:t>
            </a:r>
            <a:r>
              <a:rPr lang="en-GB" err="1">
                <a:solidFill>
                  <a:schemeClr val="bg1"/>
                </a:solidFill>
                <a:latin typeface="Arial" panose="020B0604020202020204" pitchFamily="34" charset="0"/>
                <a:cs typeface="Arial" panose="020B0604020202020204" pitchFamily="34" charset="0"/>
              </a:rPr>
              <a:t>este</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reto</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grupal</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deberán</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desarrollar</a:t>
            </a:r>
            <a:r>
              <a:rPr lang="en-GB">
                <a:solidFill>
                  <a:schemeClr val="bg1"/>
                </a:solidFill>
                <a:latin typeface="Arial" panose="020B0604020202020204" pitchFamily="34" charset="0"/>
                <a:cs typeface="Arial" panose="020B0604020202020204" pitchFamily="34" charset="0"/>
              </a:rPr>
              <a:t> las 5 </a:t>
            </a:r>
            <a:r>
              <a:rPr lang="en-GB" err="1">
                <a:solidFill>
                  <a:schemeClr val="bg1"/>
                </a:solidFill>
                <a:latin typeface="Arial" panose="020B0604020202020204" pitchFamily="34" charset="0"/>
                <a:cs typeface="Arial" panose="020B0604020202020204" pitchFamily="34" charset="0"/>
              </a:rPr>
              <a:t>dimensiones</a:t>
            </a:r>
            <a:r>
              <a:rPr lang="en-GB">
                <a:solidFill>
                  <a:schemeClr val="bg1"/>
                </a:solidFill>
                <a:latin typeface="Arial" panose="020B0604020202020204" pitchFamily="34" charset="0"/>
                <a:cs typeface="Arial" panose="020B0604020202020204" pitchFamily="34" charset="0"/>
              </a:rPr>
              <a:t> </a:t>
            </a:r>
            <a:r>
              <a:rPr lang="en-GB" b="1">
                <a:solidFill>
                  <a:schemeClr val="bg1"/>
                </a:solidFill>
                <a:highlight>
                  <a:srgbClr val="EA3A55"/>
                </a:highlight>
                <a:latin typeface="Arial" panose="020B0604020202020204" pitchFamily="34" charset="0"/>
                <a:cs typeface="Arial" panose="020B0604020202020204" pitchFamily="34" charset="0"/>
              </a:rPr>
              <a:t>del </a:t>
            </a:r>
            <a:r>
              <a:rPr lang="en-GB" b="1" err="1">
                <a:solidFill>
                  <a:schemeClr val="bg1"/>
                </a:solidFill>
                <a:highlight>
                  <a:srgbClr val="EA3A55"/>
                </a:highlight>
                <a:latin typeface="Arial" panose="020B0604020202020204" pitchFamily="34" charset="0"/>
                <a:cs typeface="Arial" panose="020B0604020202020204" pitchFamily="34" charset="0"/>
              </a:rPr>
              <a:t>modelo</a:t>
            </a:r>
            <a:r>
              <a:rPr lang="en-GB" b="1">
                <a:solidFill>
                  <a:schemeClr val="bg1"/>
                </a:solidFill>
                <a:highlight>
                  <a:srgbClr val="EA3A55"/>
                </a:highlight>
                <a:latin typeface="Arial" panose="020B0604020202020204" pitchFamily="34" charset="0"/>
                <a:cs typeface="Arial" panose="020B0604020202020204" pitchFamily="34" charset="0"/>
              </a:rPr>
              <a:t> </a:t>
            </a:r>
            <a:r>
              <a:rPr lang="en-GB" b="1" err="1">
                <a:solidFill>
                  <a:schemeClr val="bg1"/>
                </a:solidFill>
                <a:highlight>
                  <a:srgbClr val="EA3A55"/>
                </a:highlight>
                <a:latin typeface="Arial" panose="020B0604020202020204" pitchFamily="34" charset="0"/>
                <a:cs typeface="Arial" panose="020B0604020202020204" pitchFamily="34" charset="0"/>
              </a:rPr>
              <a:t>operativo</a:t>
            </a:r>
            <a:r>
              <a:rPr lang="en-GB" b="1">
                <a:solidFill>
                  <a:schemeClr val="bg1"/>
                </a:solidFill>
                <a:latin typeface="Arial" panose="020B0604020202020204" pitchFamily="34" charset="0"/>
                <a:cs typeface="Arial" panose="020B0604020202020204" pitchFamily="34" charset="0"/>
              </a:rPr>
              <a:t> </a:t>
            </a:r>
            <a:r>
              <a:rPr lang="en-GB">
                <a:solidFill>
                  <a:schemeClr val="bg1"/>
                </a:solidFill>
                <a:latin typeface="Arial" panose="020B0604020202020204" pitchFamily="34" charset="0"/>
                <a:cs typeface="Arial" panose="020B0604020202020204" pitchFamily="34" charset="0"/>
              </a:rPr>
              <a:t>para un </a:t>
            </a:r>
            <a:r>
              <a:rPr lang="en-GB" err="1">
                <a:solidFill>
                  <a:schemeClr val="bg1"/>
                </a:solidFill>
                <a:latin typeface="Arial" panose="020B0604020202020204" pitchFamily="34" charset="0"/>
                <a:cs typeface="Arial" panose="020B0604020202020204" pitchFamily="34" charset="0"/>
              </a:rPr>
              <a:t>proceso</a:t>
            </a:r>
            <a:r>
              <a:rPr lang="en-GB">
                <a:solidFill>
                  <a:schemeClr val="bg1"/>
                </a:solidFill>
                <a:latin typeface="Arial" panose="020B0604020202020204" pitchFamily="34" charset="0"/>
                <a:cs typeface="Arial" panose="020B0604020202020204" pitchFamily="34" charset="0"/>
              </a:rPr>
              <a:t> del </a:t>
            </a:r>
            <a:r>
              <a:rPr lang="en-GB" err="1">
                <a:solidFill>
                  <a:schemeClr val="bg1"/>
                </a:solidFill>
                <a:latin typeface="Arial" panose="020B0604020202020204" pitchFamily="34" charset="0"/>
                <a:cs typeface="Arial" panose="020B0604020202020204" pitchFamily="34" charset="0"/>
              </a:rPr>
              <a:t>negocio</a:t>
            </a:r>
            <a:r>
              <a:rPr lang="en-GB">
                <a:solidFill>
                  <a:schemeClr val="bg1"/>
                </a:solidFill>
                <a:latin typeface="Arial" panose="020B0604020202020204" pitchFamily="34" charset="0"/>
                <a:cs typeface="Arial" panose="020B0604020202020204" pitchFamily="34" charset="0"/>
              </a:rPr>
              <a:t> de </a:t>
            </a:r>
            <a:r>
              <a:rPr lang="en-GB" b="1" u="sng">
                <a:solidFill>
                  <a:schemeClr val="bg1"/>
                </a:solidFill>
                <a:latin typeface="Arial" panose="020B0604020202020204" pitchFamily="34" charset="0"/>
                <a:cs typeface="Arial" panose="020B0604020202020204" pitchFamily="34" charset="0"/>
              </a:rPr>
              <a:t>una (1) de las </a:t>
            </a:r>
            <a:r>
              <a:rPr lang="en-GB" b="1" u="sng" err="1">
                <a:solidFill>
                  <a:schemeClr val="bg1"/>
                </a:solidFill>
                <a:latin typeface="Arial" panose="020B0604020202020204" pitchFamily="34" charset="0"/>
                <a:cs typeface="Arial" panose="020B0604020202020204" pitchFamily="34" charset="0"/>
              </a:rPr>
              <a:t>participantes</a:t>
            </a:r>
            <a:r>
              <a:rPr lang="en-GB" b="1" u="sng">
                <a:solidFill>
                  <a:schemeClr val="bg1"/>
                </a:solidFill>
                <a:latin typeface="Arial" panose="020B0604020202020204" pitchFamily="34" charset="0"/>
                <a:cs typeface="Arial" panose="020B0604020202020204" pitchFamily="34" charset="0"/>
              </a:rPr>
              <a:t> del </a:t>
            </a:r>
            <a:r>
              <a:rPr lang="en-GB" b="1" u="sng" err="1">
                <a:solidFill>
                  <a:schemeClr val="bg1"/>
                </a:solidFill>
                <a:latin typeface="Arial" panose="020B0604020202020204" pitchFamily="34" charset="0"/>
                <a:cs typeface="Arial" panose="020B0604020202020204" pitchFamily="34" charset="0"/>
              </a:rPr>
              <a:t>grupo</a:t>
            </a:r>
            <a:r>
              <a:rPr lang="en-GB" b="1" u="sng">
                <a:solidFill>
                  <a:schemeClr val="bg1"/>
                </a:solidFill>
                <a:latin typeface="Arial" panose="020B0604020202020204" pitchFamily="34" charset="0"/>
                <a:cs typeface="Arial" panose="020B0604020202020204" pitchFamily="34" charset="0"/>
              </a:rPr>
              <a:t>. </a:t>
            </a:r>
          </a:p>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a:solidFill>
                  <a:schemeClr val="bg1"/>
                </a:solidFill>
                <a:latin typeface="Arial" panose="020B0604020202020204" pitchFamily="34" charset="0"/>
                <a:cs typeface="Arial" panose="020B0604020202020204" pitchFamily="34" charset="0"/>
              </a:rPr>
              <a:t>Se </a:t>
            </a:r>
            <a:r>
              <a:rPr lang="en-GB" err="1">
                <a:solidFill>
                  <a:schemeClr val="bg1"/>
                </a:solidFill>
                <a:latin typeface="Arial" panose="020B0604020202020204" pitchFamily="34" charset="0"/>
                <a:cs typeface="Arial" panose="020B0604020202020204" pitchFamily="34" charset="0"/>
              </a:rPr>
              <a:t>recomienda</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aplicar</a:t>
            </a:r>
            <a:r>
              <a:rPr lang="en-GB">
                <a:solidFill>
                  <a:schemeClr val="bg1"/>
                </a:solidFill>
                <a:latin typeface="Arial" panose="020B0604020202020204" pitchFamily="34" charset="0"/>
                <a:cs typeface="Arial" panose="020B0604020202020204" pitchFamily="34" charset="0"/>
              </a:rPr>
              <a:t> la </a:t>
            </a:r>
            <a:r>
              <a:rPr lang="en-GB" err="1">
                <a:solidFill>
                  <a:schemeClr val="bg1"/>
                </a:solidFill>
                <a:latin typeface="Arial" panose="020B0604020202020204" pitchFamily="34" charset="0"/>
                <a:cs typeface="Arial" panose="020B0604020202020204" pitchFamily="34" charset="0"/>
              </a:rPr>
              <a:t>dinámica</a:t>
            </a:r>
            <a:r>
              <a:rPr lang="en-GB">
                <a:solidFill>
                  <a:schemeClr val="bg1"/>
                </a:solidFill>
                <a:latin typeface="Arial" panose="020B0604020202020204" pitchFamily="34" charset="0"/>
                <a:cs typeface="Arial" panose="020B0604020202020204" pitchFamily="34" charset="0"/>
              </a:rPr>
              <a:t> de </a:t>
            </a:r>
            <a:r>
              <a:rPr lang="en-GB" err="1">
                <a:solidFill>
                  <a:schemeClr val="bg1"/>
                </a:solidFill>
                <a:latin typeface="Arial" panose="020B0604020202020204" pitchFamily="34" charset="0"/>
                <a:cs typeface="Arial" panose="020B0604020202020204" pitchFamily="34" charset="0"/>
              </a:rPr>
              <a:t>consultoría</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expuesta</a:t>
            </a:r>
            <a:r>
              <a:rPr lang="en-GB">
                <a:solidFill>
                  <a:schemeClr val="bg1"/>
                </a:solidFill>
                <a:latin typeface="Arial" panose="020B0604020202020204" pitchFamily="34" charset="0"/>
                <a:cs typeface="Arial" panose="020B0604020202020204" pitchFamily="34" charset="0"/>
              </a:rPr>
              <a:t> a </a:t>
            </a:r>
            <a:r>
              <a:rPr lang="en-GB" err="1">
                <a:solidFill>
                  <a:schemeClr val="bg1"/>
                </a:solidFill>
                <a:latin typeface="Arial" panose="020B0604020202020204" pitchFamily="34" charset="0"/>
                <a:cs typeface="Arial" panose="020B0604020202020204" pitchFamily="34" charset="0"/>
              </a:rPr>
              <a:t>continuación</a:t>
            </a:r>
            <a:r>
              <a:rPr lang="en-GB">
                <a:solidFill>
                  <a:schemeClr val="bg1"/>
                </a:solidFill>
                <a:latin typeface="Arial" panose="020B0604020202020204" pitchFamily="34" charset="0"/>
                <a:cs typeface="Arial" panose="020B0604020202020204" pitchFamily="34" charset="0"/>
              </a:rPr>
              <a:t>: </a:t>
            </a:r>
          </a:p>
        </p:txBody>
      </p:sp>
      <p:sp>
        <p:nvSpPr>
          <p:cNvPr id="5" name="Rectangle: Rounded Corners 4">
            <a:extLst>
              <a:ext uri="{FF2B5EF4-FFF2-40B4-BE49-F238E27FC236}">
                <a16:creationId xmlns:a16="http://schemas.microsoft.com/office/drawing/2014/main" id="{A807FA6B-29BF-428C-875A-43AB91CF3674}"/>
              </a:ext>
            </a:extLst>
          </p:cNvPr>
          <p:cNvSpPr/>
          <p:nvPr/>
        </p:nvSpPr>
        <p:spPr>
          <a:xfrm>
            <a:off x="986194" y="2875692"/>
            <a:ext cx="10122073" cy="1746676"/>
          </a:xfrm>
          <a:prstGeom prst="roundRect">
            <a:avLst/>
          </a:prstGeom>
          <a:noFill/>
          <a:ln>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bg1"/>
              </a:solidFill>
            </a:endParaRPr>
          </a:p>
        </p:txBody>
      </p:sp>
      <p:graphicFrame>
        <p:nvGraphicFramePr>
          <p:cNvPr id="7" name="Table 6">
            <a:extLst>
              <a:ext uri="{FF2B5EF4-FFF2-40B4-BE49-F238E27FC236}">
                <a16:creationId xmlns:a16="http://schemas.microsoft.com/office/drawing/2014/main" id="{C9AC83A0-A20D-4A6B-8729-5097ABD46F34}"/>
              </a:ext>
            </a:extLst>
          </p:cNvPr>
          <p:cNvGraphicFramePr>
            <a:graphicFrameLocks noGrp="1"/>
          </p:cNvGraphicFramePr>
          <p:nvPr>
            <p:extLst>
              <p:ext uri="{D42A27DB-BD31-4B8C-83A1-F6EECF244321}">
                <p14:modId xmlns:p14="http://schemas.microsoft.com/office/powerpoint/2010/main" val="525778570"/>
              </p:ext>
            </p:extLst>
          </p:nvPr>
        </p:nvGraphicFramePr>
        <p:xfrm>
          <a:off x="1479378" y="2884702"/>
          <a:ext cx="9482666" cy="1798320"/>
        </p:xfrm>
        <a:graphic>
          <a:graphicData uri="http://schemas.openxmlformats.org/drawingml/2006/table">
            <a:tbl>
              <a:tblPr firstRow="1" bandRow="1">
                <a:tableStyleId>{5C22544A-7EE6-4342-B048-85BDC9FD1C3A}</a:tableStyleId>
              </a:tblPr>
              <a:tblGrid>
                <a:gridCol w="9482666">
                  <a:extLst>
                    <a:ext uri="{9D8B030D-6E8A-4147-A177-3AD203B41FA5}">
                      <a16:colId xmlns:a16="http://schemas.microsoft.com/office/drawing/2014/main" val="3451321742"/>
                    </a:ext>
                  </a:extLst>
                </a:gridCol>
              </a:tblGrid>
              <a:tr h="370840">
                <a:tc>
                  <a:txBody>
                    <a:bodyPr/>
                    <a:lstStyle/>
                    <a:p>
                      <a:r>
                        <a:rPr lang="es-CO" sz="1600">
                          <a:solidFill>
                            <a:schemeClr val="bg1"/>
                          </a:solidFill>
                          <a:latin typeface="Arial" panose="020B0604020202020204" pitchFamily="34" charset="0"/>
                          <a:cs typeface="Arial" panose="020B0604020202020204" pitchFamily="34" charset="0"/>
                        </a:rPr>
                        <a:t>Dinámica de consultoría:  </a:t>
                      </a:r>
                    </a:p>
                    <a:p>
                      <a:pPr marL="171450" indent="-171450">
                        <a:buFont typeface="Wingdings" panose="05000000000000000000" pitchFamily="2" charset="2"/>
                        <a:buChar char="§"/>
                      </a:pPr>
                      <a:r>
                        <a:rPr lang="es-CO" sz="1600" b="0">
                          <a:solidFill>
                            <a:schemeClr val="bg1"/>
                          </a:solidFill>
                          <a:latin typeface="Arial" panose="020B0604020202020204" pitchFamily="34" charset="0"/>
                          <a:cs typeface="Arial" panose="020B0604020202020204" pitchFamily="34" charset="0"/>
                        </a:rPr>
                        <a:t>La participante representante del negocio seleccionado tendrá el rol de “directora del proceso operativo”</a:t>
                      </a:r>
                    </a:p>
                    <a:p>
                      <a:pPr marL="171450" indent="-171450">
                        <a:buFont typeface="Wingdings" panose="05000000000000000000" pitchFamily="2" charset="2"/>
                        <a:buChar char="§"/>
                      </a:pPr>
                      <a:r>
                        <a:rPr lang="es-CO" sz="1600" b="0">
                          <a:solidFill>
                            <a:schemeClr val="bg1"/>
                          </a:solidFill>
                          <a:latin typeface="Arial" panose="020B0604020202020204" pitchFamily="34" charset="0"/>
                          <a:cs typeface="Arial" panose="020B0604020202020204" pitchFamily="34" charset="0"/>
                        </a:rPr>
                        <a:t>Las empresarias restantes actuarán como “consultoras”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s-CO" sz="1600" b="0">
                          <a:solidFill>
                            <a:schemeClr val="bg1"/>
                          </a:solidFill>
                          <a:latin typeface="Arial" panose="020B0604020202020204" pitchFamily="34" charset="0"/>
                          <a:cs typeface="Arial" panose="020B0604020202020204" pitchFamily="34" charset="0"/>
                        </a:rPr>
                        <a:t>La actividad consiste en que el “cliente” presente el estado de su negocio en función de los requerimientos de la herramienta, mientras que las consultoras realizan preguntas clave que enriquecen el negocio del cliente y amplían el conocimiento del grupo.</a:t>
                      </a:r>
                    </a:p>
                  </a:txBody>
                  <a:tcP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83950455"/>
                  </a:ext>
                </a:extLst>
              </a:tr>
            </a:tbl>
          </a:graphicData>
        </a:graphic>
      </p:graphicFrame>
      <p:pic>
        <p:nvPicPr>
          <p:cNvPr id="8" name="Gráfico 2">
            <a:extLst>
              <a:ext uri="{FF2B5EF4-FFF2-40B4-BE49-F238E27FC236}">
                <a16:creationId xmlns:a16="http://schemas.microsoft.com/office/drawing/2014/main" id="{75EB8263-EF49-4F0B-A650-51E58D99C9D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9233" y="2888925"/>
            <a:ext cx="693923" cy="677659"/>
          </a:xfrm>
          <a:prstGeom prst="rect">
            <a:avLst/>
          </a:prstGeom>
        </p:spPr>
      </p:pic>
      <p:sp>
        <p:nvSpPr>
          <p:cNvPr id="10" name="TextBox 9">
            <a:extLst>
              <a:ext uri="{FF2B5EF4-FFF2-40B4-BE49-F238E27FC236}">
                <a16:creationId xmlns:a16="http://schemas.microsoft.com/office/drawing/2014/main" id="{BD334509-8071-4DDA-8AA5-4A11F7D38E21}"/>
              </a:ext>
            </a:extLst>
          </p:cNvPr>
          <p:cNvSpPr txBox="1"/>
          <p:nvPr/>
        </p:nvSpPr>
        <p:spPr>
          <a:xfrm>
            <a:off x="639233" y="4843776"/>
            <a:ext cx="10752264" cy="1703030"/>
          </a:xfrm>
          <a:prstGeom prst="rect">
            <a:avLst/>
          </a:prstGeom>
          <a:noFill/>
        </p:spPr>
        <p:txBody>
          <a:bodyPr wrap="square" rtlCol="0">
            <a:spAutoFit/>
          </a:bodyPr>
          <a:lstStyle/>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a:solidFill>
                  <a:schemeClr val="bg1"/>
                </a:solidFill>
                <a:latin typeface="Arial" panose="020B0604020202020204" pitchFamily="34" charset="0"/>
                <a:cs typeface="Arial" panose="020B0604020202020204" pitchFamily="34" charset="0"/>
              </a:rPr>
              <a:t>La </a:t>
            </a:r>
            <a:r>
              <a:rPr lang="en-GB" err="1">
                <a:solidFill>
                  <a:schemeClr val="bg1"/>
                </a:solidFill>
                <a:latin typeface="Arial" panose="020B0604020202020204" pitchFamily="34" charset="0"/>
                <a:cs typeface="Arial" panose="020B0604020202020204" pitchFamily="34" charset="0"/>
              </a:rPr>
              <a:t>participante</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sujeto</a:t>
            </a:r>
            <a:r>
              <a:rPr lang="en-GB">
                <a:solidFill>
                  <a:schemeClr val="bg1"/>
                </a:solidFill>
                <a:latin typeface="Arial" panose="020B0604020202020204" pitchFamily="34" charset="0"/>
                <a:cs typeface="Arial" panose="020B0604020202020204" pitchFamily="34" charset="0"/>
              </a:rPr>
              <a:t> de la </a:t>
            </a:r>
            <a:r>
              <a:rPr lang="en-GB" err="1">
                <a:solidFill>
                  <a:schemeClr val="bg1"/>
                </a:solidFill>
                <a:latin typeface="Arial" panose="020B0604020202020204" pitchFamily="34" charset="0"/>
                <a:cs typeface="Arial" panose="020B0604020202020204" pitchFamily="34" charset="0"/>
              </a:rPr>
              <a:t>consultoría</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podrá</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involucrar</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más</a:t>
            </a:r>
            <a:r>
              <a:rPr lang="en-GB">
                <a:solidFill>
                  <a:schemeClr val="bg1"/>
                </a:solidFill>
                <a:latin typeface="Arial" panose="020B0604020202020204" pitchFamily="34" charset="0"/>
                <a:cs typeface="Arial" panose="020B0604020202020204" pitchFamily="34" charset="0"/>
              </a:rPr>
              <a:t> personas de </a:t>
            </a:r>
            <a:r>
              <a:rPr lang="en-GB" err="1">
                <a:solidFill>
                  <a:schemeClr val="bg1"/>
                </a:solidFill>
                <a:latin typeface="Arial" panose="020B0604020202020204" pitchFamily="34" charset="0"/>
                <a:cs typeface="Arial" panose="020B0604020202020204" pitchFamily="34" charset="0"/>
              </a:rPr>
              <a:t>su</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empresa</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en</a:t>
            </a:r>
            <a:r>
              <a:rPr lang="en-GB">
                <a:solidFill>
                  <a:schemeClr val="bg1"/>
                </a:solidFill>
                <a:latin typeface="Arial" panose="020B0604020202020204" pitchFamily="34" charset="0"/>
                <a:cs typeface="Arial" panose="020B0604020202020204" pitchFamily="34" charset="0"/>
              </a:rPr>
              <a:t> la </a:t>
            </a:r>
            <a:r>
              <a:rPr lang="en-GB" err="1">
                <a:solidFill>
                  <a:schemeClr val="bg1"/>
                </a:solidFill>
                <a:latin typeface="Arial" panose="020B0604020202020204" pitchFamily="34" charset="0"/>
                <a:cs typeface="Arial" panose="020B0604020202020204" pitchFamily="34" charset="0"/>
              </a:rPr>
              <a:t>construcción</a:t>
            </a:r>
            <a:r>
              <a:rPr lang="en-GB">
                <a:solidFill>
                  <a:schemeClr val="bg1"/>
                </a:solidFill>
                <a:latin typeface="Arial" panose="020B0604020202020204" pitchFamily="34" charset="0"/>
                <a:cs typeface="Arial" panose="020B0604020202020204" pitchFamily="34" charset="0"/>
              </a:rPr>
              <a:t> de las 5 </a:t>
            </a:r>
            <a:r>
              <a:rPr lang="en-GB" err="1">
                <a:solidFill>
                  <a:schemeClr val="bg1"/>
                </a:solidFill>
                <a:latin typeface="Arial" panose="020B0604020202020204" pitchFamily="34" charset="0"/>
                <a:cs typeface="Arial" panose="020B0604020202020204" pitchFamily="34" charset="0"/>
              </a:rPr>
              <a:t>dimensiones</a:t>
            </a:r>
            <a:r>
              <a:rPr lang="en-GB">
                <a:solidFill>
                  <a:schemeClr val="bg1"/>
                </a:solidFill>
                <a:latin typeface="Arial" panose="020B0604020202020204" pitchFamily="34" charset="0"/>
                <a:cs typeface="Arial" panose="020B0604020202020204" pitchFamily="34" charset="0"/>
              </a:rPr>
              <a:t> del </a:t>
            </a:r>
            <a:r>
              <a:rPr lang="en-GB" err="1">
                <a:solidFill>
                  <a:schemeClr val="bg1"/>
                </a:solidFill>
                <a:latin typeface="Arial" panose="020B0604020202020204" pitchFamily="34" charset="0"/>
                <a:cs typeface="Arial" panose="020B0604020202020204" pitchFamily="34" charset="0"/>
              </a:rPr>
              <a:t>modelo</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operativo</a:t>
            </a:r>
            <a:r>
              <a:rPr lang="en-GB">
                <a:solidFill>
                  <a:schemeClr val="bg1"/>
                </a:solidFill>
                <a:latin typeface="Arial" panose="020B0604020202020204" pitchFamily="34" charset="0"/>
                <a:cs typeface="Arial" panose="020B0604020202020204" pitchFamily="34" charset="0"/>
              </a:rPr>
              <a:t>.</a:t>
            </a:r>
          </a:p>
          <a:p>
            <a:pPr marL="285750" indent="-285750">
              <a:lnSpc>
                <a:spcPct val="150000"/>
              </a:lnSpc>
              <a:buFont typeface="Arial" panose="020B0604020202020204" pitchFamily="34" charset="0"/>
              <a:buChar char="•"/>
              <a:defRPr/>
            </a:pPr>
            <a:r>
              <a:rPr lang="en-GB">
                <a:solidFill>
                  <a:schemeClr val="bg1"/>
                </a:solidFill>
                <a:latin typeface="Arial" panose="020B0604020202020204" pitchFamily="34" charset="0"/>
                <a:cs typeface="Arial" panose="020B0604020202020204" pitchFamily="34" charset="0"/>
              </a:rPr>
              <a:t>El </a:t>
            </a:r>
            <a:r>
              <a:rPr lang="en-GB" err="1">
                <a:solidFill>
                  <a:schemeClr val="bg1"/>
                </a:solidFill>
                <a:latin typeface="Arial" panose="020B0604020202020204" pitchFamily="34" charset="0"/>
                <a:cs typeface="Arial" panose="020B0604020202020204" pitchFamily="34" charset="0"/>
              </a:rPr>
              <a:t>formato</a:t>
            </a:r>
            <a:r>
              <a:rPr lang="en-GB">
                <a:solidFill>
                  <a:schemeClr val="bg1"/>
                </a:solidFill>
                <a:latin typeface="Arial" panose="020B0604020202020204" pitchFamily="34" charset="0"/>
                <a:cs typeface="Arial" panose="020B0604020202020204" pitchFamily="34" charset="0"/>
              </a:rPr>
              <a:t> de </a:t>
            </a:r>
            <a:r>
              <a:rPr lang="en-GB" err="1">
                <a:solidFill>
                  <a:schemeClr val="bg1"/>
                </a:solidFill>
                <a:latin typeface="Arial" panose="020B0604020202020204" pitchFamily="34" charset="0"/>
                <a:cs typeface="Arial" panose="020B0604020202020204" pitchFamily="34" charset="0"/>
              </a:rPr>
              <a:t>entrega</a:t>
            </a:r>
            <a:r>
              <a:rPr lang="en-GB">
                <a:solidFill>
                  <a:schemeClr val="bg1"/>
                </a:solidFill>
                <a:latin typeface="Arial" panose="020B0604020202020204" pitchFamily="34" charset="0"/>
                <a:cs typeface="Arial" panose="020B0604020202020204" pitchFamily="34" charset="0"/>
              </a:rPr>
              <a:t> es libre. </a:t>
            </a:r>
            <a:r>
              <a:rPr lang="en-GB" err="1">
                <a:solidFill>
                  <a:schemeClr val="bg1"/>
                </a:solidFill>
                <a:latin typeface="Arial" panose="020B0604020202020204" pitchFamily="34" charset="0"/>
                <a:cs typeface="Arial" panose="020B0604020202020204" pitchFamily="34" charset="0"/>
              </a:rPr>
              <a:t>Pueden</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desarrollar</a:t>
            </a:r>
            <a:r>
              <a:rPr lang="en-GB">
                <a:solidFill>
                  <a:schemeClr val="bg1"/>
                </a:solidFill>
                <a:latin typeface="Arial" panose="020B0604020202020204" pitchFamily="34" charset="0"/>
                <a:cs typeface="Arial" panose="020B0604020202020204" pitchFamily="34" charset="0"/>
              </a:rPr>
              <a:t> el </a:t>
            </a:r>
            <a:r>
              <a:rPr lang="en-GB" err="1">
                <a:solidFill>
                  <a:schemeClr val="bg1"/>
                </a:solidFill>
                <a:latin typeface="Arial" panose="020B0604020202020204" pitchFamily="34" charset="0"/>
                <a:cs typeface="Arial" panose="020B0604020202020204" pitchFamily="34" charset="0"/>
              </a:rPr>
              <a:t>modelo</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operativo</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en</a:t>
            </a:r>
            <a:r>
              <a:rPr lang="en-GB">
                <a:solidFill>
                  <a:schemeClr val="bg1"/>
                </a:solidFill>
                <a:latin typeface="Arial" panose="020B0604020202020204" pitchFamily="34" charset="0"/>
                <a:cs typeface="Arial" panose="020B0604020202020204" pitchFamily="34" charset="0"/>
              </a:rPr>
              <a:t> una </a:t>
            </a:r>
            <a:r>
              <a:rPr lang="en-GB" err="1">
                <a:solidFill>
                  <a:schemeClr val="bg1"/>
                </a:solidFill>
                <a:latin typeface="Arial" panose="020B0604020202020204" pitchFamily="34" charset="0"/>
                <a:cs typeface="Arial" panose="020B0604020202020204" pitchFamily="34" charset="0"/>
              </a:rPr>
              <a:t>herramienta</a:t>
            </a:r>
            <a:r>
              <a:rPr lang="en-GB">
                <a:solidFill>
                  <a:schemeClr val="bg1"/>
                </a:solidFill>
                <a:latin typeface="Arial" panose="020B0604020202020204" pitchFamily="34" charset="0"/>
                <a:cs typeface="Arial" panose="020B0604020202020204" pitchFamily="34" charset="0"/>
              </a:rPr>
              <a:t> digital </a:t>
            </a:r>
            <a:r>
              <a:rPr lang="es-CO">
                <a:solidFill>
                  <a:schemeClr val="bg1"/>
                </a:solidFill>
                <a:latin typeface="Arial" panose="020B0604020202020204" pitchFamily="34" charset="0"/>
                <a:cs typeface="Arial" panose="020B0604020202020204" pitchFamily="34" charset="0"/>
              </a:rPr>
              <a:t>o incluso de manera manual utilizando post – </a:t>
            </a:r>
            <a:r>
              <a:rPr lang="es-CO" err="1">
                <a:solidFill>
                  <a:schemeClr val="bg1"/>
                </a:solidFill>
                <a:latin typeface="Arial" panose="020B0604020202020204" pitchFamily="34" charset="0"/>
                <a:cs typeface="Arial" panose="020B0604020202020204" pitchFamily="34" charset="0"/>
              </a:rPr>
              <a:t>its</a:t>
            </a:r>
            <a:r>
              <a:rPr lang="es-CO">
                <a:solidFill>
                  <a:schemeClr val="bg1"/>
                </a:solidFill>
                <a:latin typeface="Arial" panose="020B0604020202020204" pitchFamily="34" charset="0"/>
                <a:cs typeface="Arial" panose="020B0604020202020204" pitchFamily="34" charset="0"/>
              </a:rPr>
              <a:t>. ¡Este es un ejercicio creativo, no se limiten!</a:t>
            </a:r>
          </a:p>
        </p:txBody>
      </p:sp>
    </p:spTree>
    <p:extLst>
      <p:ext uri="{BB962C8B-B14F-4D97-AF65-F5344CB8AC3E}">
        <p14:creationId xmlns:p14="http://schemas.microsoft.com/office/powerpoint/2010/main" val="330879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E24BFF-A0DB-4ECE-96D3-5EAB937B7323}"/>
              </a:ext>
            </a:extLst>
          </p:cNvPr>
          <p:cNvSpPr txBox="1"/>
          <p:nvPr/>
        </p:nvSpPr>
        <p:spPr>
          <a:xfrm>
            <a:off x="553451" y="362193"/>
            <a:ext cx="10838046" cy="901593"/>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s-CO" sz="4000" b="1">
                <a:solidFill>
                  <a:prstClr val="white"/>
                </a:solidFill>
                <a:latin typeface="Arial" panose="020B0604020202020204" pitchFamily="34" charset="0"/>
                <a:cs typeface="Arial" panose="020B0604020202020204" pitchFamily="34" charset="0"/>
              </a:rPr>
              <a:t>INSTRUCCIONES</a:t>
            </a:r>
            <a:endParaRPr lang="en-GB" sz="4000" b="1">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E24824E-F86D-4BF1-A73F-457CD5F4A18D}"/>
              </a:ext>
            </a:extLst>
          </p:cNvPr>
          <p:cNvSpPr txBox="1"/>
          <p:nvPr/>
        </p:nvSpPr>
        <p:spPr>
          <a:xfrm>
            <a:off x="639233" y="1415484"/>
            <a:ext cx="10752264" cy="4247317"/>
          </a:xfrm>
          <a:prstGeom prst="rect">
            <a:avLst/>
          </a:prstGeom>
          <a:noFill/>
        </p:spPr>
        <p:txBody>
          <a:bodyPr wrap="square" rtlCol="0">
            <a:spAutoFit/>
          </a:bodyPr>
          <a:lstStyle/>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a:solidFill>
                  <a:schemeClr val="bg1"/>
                </a:solidFill>
                <a:latin typeface="Arial" panose="020B0604020202020204" pitchFamily="34" charset="0"/>
                <a:cs typeface="Arial" panose="020B0604020202020204" pitchFamily="34" charset="0"/>
              </a:rPr>
              <a:t>Para </a:t>
            </a:r>
            <a:r>
              <a:rPr lang="en-GB" err="1">
                <a:solidFill>
                  <a:schemeClr val="bg1"/>
                </a:solidFill>
                <a:latin typeface="Arial" panose="020B0604020202020204" pitchFamily="34" charset="0"/>
                <a:cs typeface="Arial" panose="020B0604020202020204" pitchFamily="34" charset="0"/>
              </a:rPr>
              <a:t>este</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reto</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deben</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presentar</a:t>
            </a:r>
            <a:r>
              <a:rPr lang="en-GB">
                <a:solidFill>
                  <a:schemeClr val="bg1"/>
                </a:solidFill>
                <a:latin typeface="Arial" panose="020B0604020202020204" pitchFamily="34" charset="0"/>
                <a:cs typeface="Arial" panose="020B0604020202020204" pitchFamily="34" charset="0"/>
              </a:rPr>
              <a:t> un </a:t>
            </a:r>
            <a:r>
              <a:rPr lang="en-GB" b="1" err="1">
                <a:solidFill>
                  <a:schemeClr val="bg1"/>
                </a:solidFill>
                <a:highlight>
                  <a:srgbClr val="EA3A55"/>
                </a:highlight>
                <a:latin typeface="Arial" panose="020B0604020202020204" pitchFamily="34" charset="0"/>
                <a:cs typeface="Arial" panose="020B0604020202020204" pitchFamily="34" charset="0"/>
              </a:rPr>
              <a:t>modelo</a:t>
            </a:r>
            <a:r>
              <a:rPr lang="en-GB" b="1">
                <a:solidFill>
                  <a:schemeClr val="bg1"/>
                </a:solidFill>
                <a:highlight>
                  <a:srgbClr val="EA3A55"/>
                </a:highlight>
                <a:latin typeface="Arial" panose="020B0604020202020204" pitchFamily="34" charset="0"/>
                <a:cs typeface="Arial" panose="020B0604020202020204" pitchFamily="34" charset="0"/>
              </a:rPr>
              <a:t> </a:t>
            </a:r>
            <a:r>
              <a:rPr lang="en-GB" b="1" err="1">
                <a:solidFill>
                  <a:schemeClr val="bg1"/>
                </a:solidFill>
                <a:highlight>
                  <a:srgbClr val="EA3A55"/>
                </a:highlight>
                <a:latin typeface="Arial" panose="020B0604020202020204" pitchFamily="34" charset="0"/>
                <a:cs typeface="Arial" panose="020B0604020202020204" pitchFamily="34" charset="0"/>
              </a:rPr>
              <a:t>operativo</a:t>
            </a:r>
            <a:r>
              <a:rPr lang="en-GB" b="1">
                <a:solidFill>
                  <a:schemeClr val="bg1"/>
                </a:solidFill>
                <a:highlight>
                  <a:srgbClr val="EA3A55"/>
                </a:highlight>
                <a:latin typeface="Arial" panose="020B0604020202020204" pitchFamily="34" charset="0"/>
                <a:cs typeface="Arial" panose="020B0604020202020204" pitchFamily="34" charset="0"/>
              </a:rPr>
              <a:t> </a:t>
            </a:r>
            <a:r>
              <a:rPr lang="en-GB">
                <a:solidFill>
                  <a:schemeClr val="bg1"/>
                </a:solidFill>
                <a:latin typeface="Arial" panose="020B0604020202020204" pitchFamily="34" charset="0"/>
                <a:cs typeface="Arial" panose="020B0604020202020204" pitchFamily="34" charset="0"/>
              </a:rPr>
              <a:t>y el </a:t>
            </a:r>
            <a:r>
              <a:rPr lang="en-GB" err="1">
                <a:solidFill>
                  <a:schemeClr val="bg1"/>
                </a:solidFill>
                <a:latin typeface="Arial" panose="020B0604020202020204" pitchFamily="34" charset="0"/>
                <a:cs typeface="Arial" panose="020B0604020202020204" pitchFamily="34" charset="0"/>
              </a:rPr>
              <a:t>desarrollo</a:t>
            </a:r>
            <a:r>
              <a:rPr lang="en-GB">
                <a:solidFill>
                  <a:schemeClr val="bg1"/>
                </a:solidFill>
                <a:latin typeface="Arial" panose="020B0604020202020204" pitchFamily="34" charset="0"/>
                <a:cs typeface="Arial" panose="020B0604020202020204" pitchFamily="34" charset="0"/>
              </a:rPr>
              <a:t> de las </a:t>
            </a:r>
            <a:r>
              <a:rPr lang="en-GB" b="1">
                <a:solidFill>
                  <a:schemeClr val="bg1"/>
                </a:solidFill>
                <a:highlight>
                  <a:srgbClr val="EA3A55"/>
                </a:highlight>
                <a:latin typeface="Arial" panose="020B0604020202020204" pitchFamily="34" charset="0"/>
                <a:cs typeface="Arial" panose="020B0604020202020204" pitchFamily="34" charset="0"/>
              </a:rPr>
              <a:t>5 </a:t>
            </a:r>
            <a:r>
              <a:rPr lang="en-GB" b="1" err="1">
                <a:solidFill>
                  <a:schemeClr val="bg1"/>
                </a:solidFill>
                <a:highlight>
                  <a:srgbClr val="EA3A55"/>
                </a:highlight>
                <a:latin typeface="Arial" panose="020B0604020202020204" pitchFamily="34" charset="0"/>
                <a:cs typeface="Arial" panose="020B0604020202020204" pitchFamily="34" charset="0"/>
              </a:rPr>
              <a:t>dimensiones</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asociadas</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En</a:t>
            </a:r>
            <a:r>
              <a:rPr lang="en-GB">
                <a:solidFill>
                  <a:schemeClr val="bg1"/>
                </a:solidFill>
                <a:latin typeface="Arial" panose="020B0604020202020204" pitchFamily="34" charset="0"/>
                <a:cs typeface="Arial" panose="020B0604020202020204" pitchFamily="34" charset="0"/>
              </a:rPr>
              <a:t> las </a:t>
            </a:r>
            <a:r>
              <a:rPr lang="en-GB" err="1">
                <a:solidFill>
                  <a:schemeClr val="bg1"/>
                </a:solidFill>
                <a:latin typeface="Arial" panose="020B0604020202020204" pitchFamily="34" charset="0"/>
                <a:cs typeface="Arial" panose="020B0604020202020204" pitchFamily="34" charset="0"/>
              </a:rPr>
              <a:t>páginas</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siguientes</a:t>
            </a:r>
            <a:r>
              <a:rPr lang="en-GB">
                <a:solidFill>
                  <a:schemeClr val="bg1"/>
                </a:solidFill>
                <a:latin typeface="Arial" panose="020B0604020202020204" pitchFamily="34" charset="0"/>
                <a:cs typeface="Arial" panose="020B0604020202020204" pitchFamily="34" charset="0"/>
              </a:rPr>
              <a:t> se </a:t>
            </a:r>
            <a:r>
              <a:rPr lang="en-GB" err="1">
                <a:solidFill>
                  <a:schemeClr val="bg1"/>
                </a:solidFill>
                <a:latin typeface="Arial" panose="020B0604020202020204" pitchFamily="34" charset="0"/>
                <a:cs typeface="Arial" panose="020B0604020202020204" pitchFamily="34" charset="0"/>
              </a:rPr>
              <a:t>encuentra</a:t>
            </a:r>
            <a:r>
              <a:rPr lang="en-GB">
                <a:solidFill>
                  <a:schemeClr val="bg1"/>
                </a:solidFill>
                <a:latin typeface="Arial" panose="020B0604020202020204" pitchFamily="34" charset="0"/>
                <a:cs typeface="Arial" panose="020B0604020202020204" pitchFamily="34" charset="0"/>
              </a:rPr>
              <a:t> la </a:t>
            </a:r>
            <a:r>
              <a:rPr lang="en-GB" err="1">
                <a:solidFill>
                  <a:schemeClr val="bg1"/>
                </a:solidFill>
                <a:latin typeface="Arial" panose="020B0604020202020204" pitchFamily="34" charset="0"/>
                <a:cs typeface="Arial" panose="020B0604020202020204" pitchFamily="34" charset="0"/>
              </a:rPr>
              <a:t>plantilla</a:t>
            </a:r>
            <a:r>
              <a:rPr lang="en-GB">
                <a:solidFill>
                  <a:schemeClr val="bg1"/>
                </a:solidFill>
                <a:latin typeface="Arial" panose="020B0604020202020204" pitchFamily="34" charset="0"/>
                <a:cs typeface="Arial" panose="020B0604020202020204" pitchFamily="34" charset="0"/>
              </a:rPr>
              <a:t> del </a:t>
            </a:r>
            <a:r>
              <a:rPr lang="en-GB" err="1">
                <a:solidFill>
                  <a:schemeClr val="bg1"/>
                </a:solidFill>
                <a:latin typeface="Arial" panose="020B0604020202020204" pitchFamily="34" charset="0"/>
                <a:cs typeface="Arial" panose="020B0604020202020204" pitchFamily="34" charset="0"/>
              </a:rPr>
              <a:t>modelo</a:t>
            </a:r>
            <a:r>
              <a:rPr lang="en-GB">
                <a:solidFill>
                  <a:schemeClr val="bg1"/>
                </a:solidFill>
                <a:latin typeface="Arial" panose="020B0604020202020204" pitchFamily="34" charset="0"/>
                <a:cs typeface="Arial" panose="020B0604020202020204" pitchFamily="34" charset="0"/>
              </a:rPr>
              <a:t> </a:t>
            </a:r>
            <a:r>
              <a:rPr lang="en-GB" err="1">
                <a:solidFill>
                  <a:schemeClr val="bg1"/>
                </a:solidFill>
                <a:latin typeface="Arial" panose="020B0604020202020204" pitchFamily="34" charset="0"/>
                <a:cs typeface="Arial" panose="020B0604020202020204" pitchFamily="34" charset="0"/>
              </a:rPr>
              <a:t>operativo</a:t>
            </a:r>
            <a:r>
              <a:rPr lang="en-GB">
                <a:solidFill>
                  <a:schemeClr val="bg1"/>
                </a:solidFill>
                <a:latin typeface="Arial" panose="020B0604020202020204" pitchFamily="34" charset="0"/>
                <a:cs typeface="Arial" panose="020B0604020202020204" pitchFamily="34" charset="0"/>
              </a:rPr>
              <a:t>. </a:t>
            </a:r>
          </a:p>
          <a:p>
            <a:pPr marR="0" lvl="0" defTabSz="914400" rtl="0" eaLnBrk="1" fontAlgn="auto" latinLnBrk="0" hangingPunct="1">
              <a:lnSpc>
                <a:spcPct val="150000"/>
              </a:lnSpc>
              <a:spcBef>
                <a:spcPts val="0"/>
              </a:spcBef>
              <a:spcAft>
                <a:spcPts val="0"/>
              </a:spcAft>
              <a:buClrTx/>
              <a:buSzTx/>
              <a:tabLst/>
              <a:defRPr/>
            </a:pPr>
            <a:endParaRPr lang="en-GB" b="1">
              <a:solidFill>
                <a:schemeClr val="bg1"/>
              </a:solidFill>
              <a:latin typeface="Arial" panose="020B0604020202020204" pitchFamily="34" charset="0"/>
              <a:cs typeface="Arial" panose="020B0604020202020204" pitchFamily="34" charset="0"/>
            </a:endParaRPr>
          </a:p>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b="1" err="1">
                <a:solidFill>
                  <a:schemeClr val="bg1"/>
                </a:solidFill>
                <a:latin typeface="Arial" panose="020B0604020202020204" pitchFamily="34" charset="0"/>
                <a:cs typeface="Arial" panose="020B0604020202020204" pitchFamily="34" charset="0"/>
              </a:rPr>
              <a:t>Algunas</a:t>
            </a:r>
            <a:r>
              <a:rPr lang="en-GB" b="1">
                <a:solidFill>
                  <a:schemeClr val="bg1"/>
                </a:solidFill>
                <a:latin typeface="Arial" panose="020B0604020202020204" pitchFamily="34" charset="0"/>
                <a:cs typeface="Arial" panose="020B0604020202020204" pitchFamily="34" charset="0"/>
              </a:rPr>
              <a:t> </a:t>
            </a:r>
            <a:r>
              <a:rPr lang="en-GB" b="1" err="1">
                <a:solidFill>
                  <a:schemeClr val="bg1"/>
                </a:solidFill>
                <a:latin typeface="Arial" panose="020B0604020202020204" pitchFamily="34" charset="0"/>
                <a:cs typeface="Arial" panose="020B0604020202020204" pitchFamily="34" charset="0"/>
              </a:rPr>
              <a:t>herramientas</a:t>
            </a:r>
            <a:r>
              <a:rPr lang="en-GB" b="1">
                <a:solidFill>
                  <a:schemeClr val="bg1"/>
                </a:solidFill>
                <a:latin typeface="Arial" panose="020B0604020202020204" pitchFamily="34" charset="0"/>
                <a:cs typeface="Arial" panose="020B0604020202020204" pitchFamily="34" charset="0"/>
              </a:rPr>
              <a:t> </a:t>
            </a:r>
            <a:r>
              <a:rPr lang="en-GB" b="1" err="1">
                <a:solidFill>
                  <a:schemeClr val="bg1"/>
                </a:solidFill>
                <a:latin typeface="Arial" panose="020B0604020202020204" pitchFamily="34" charset="0"/>
                <a:cs typeface="Arial" panose="020B0604020202020204" pitchFamily="34" charset="0"/>
              </a:rPr>
              <a:t>digitales</a:t>
            </a:r>
            <a:r>
              <a:rPr lang="en-GB" b="1">
                <a:solidFill>
                  <a:schemeClr val="bg1"/>
                </a:solidFill>
                <a:latin typeface="Arial" panose="020B0604020202020204" pitchFamily="34" charset="0"/>
                <a:cs typeface="Arial" panose="020B0604020202020204" pitchFamily="34" charset="0"/>
              </a:rPr>
              <a:t> que les </a:t>
            </a:r>
            <a:r>
              <a:rPr lang="en-GB" b="1" err="1">
                <a:solidFill>
                  <a:schemeClr val="bg1"/>
                </a:solidFill>
                <a:latin typeface="Arial" panose="020B0604020202020204" pitchFamily="34" charset="0"/>
                <a:cs typeface="Arial" panose="020B0604020202020204" pitchFamily="34" charset="0"/>
              </a:rPr>
              <a:t>pueden</a:t>
            </a:r>
            <a:r>
              <a:rPr lang="en-GB" b="1">
                <a:solidFill>
                  <a:schemeClr val="bg1"/>
                </a:solidFill>
                <a:latin typeface="Arial" panose="020B0604020202020204" pitchFamily="34" charset="0"/>
                <a:cs typeface="Arial" panose="020B0604020202020204" pitchFamily="34" charset="0"/>
              </a:rPr>
              <a:t> </a:t>
            </a:r>
            <a:r>
              <a:rPr lang="en-GB" b="1" err="1">
                <a:solidFill>
                  <a:schemeClr val="bg1"/>
                </a:solidFill>
                <a:latin typeface="Arial" panose="020B0604020202020204" pitchFamily="34" charset="0"/>
                <a:cs typeface="Arial" panose="020B0604020202020204" pitchFamily="34" charset="0"/>
              </a:rPr>
              <a:t>ayudar</a:t>
            </a:r>
            <a:r>
              <a:rPr lang="en-GB" b="1">
                <a:solidFill>
                  <a:schemeClr val="bg1"/>
                </a:solidFill>
                <a:latin typeface="Arial" panose="020B0604020202020204" pitchFamily="34" charset="0"/>
                <a:cs typeface="Arial" panose="020B0604020202020204" pitchFamily="34" charset="0"/>
              </a:rPr>
              <a:t> a </a:t>
            </a:r>
            <a:r>
              <a:rPr lang="en-GB" b="1" err="1">
                <a:solidFill>
                  <a:schemeClr val="bg1"/>
                </a:solidFill>
                <a:latin typeface="Arial" panose="020B0604020202020204" pitchFamily="34" charset="0"/>
                <a:cs typeface="Arial" panose="020B0604020202020204" pitchFamily="34" charset="0"/>
              </a:rPr>
              <a:t>desarrollar</a:t>
            </a:r>
            <a:r>
              <a:rPr lang="en-GB" b="1">
                <a:solidFill>
                  <a:schemeClr val="bg1"/>
                </a:solidFill>
                <a:latin typeface="Arial" panose="020B0604020202020204" pitchFamily="34" charset="0"/>
                <a:cs typeface="Arial" panose="020B0604020202020204" pitchFamily="34" charset="0"/>
              </a:rPr>
              <a:t> las 5 </a:t>
            </a:r>
            <a:r>
              <a:rPr lang="en-GB" b="1" err="1">
                <a:solidFill>
                  <a:schemeClr val="bg1"/>
                </a:solidFill>
                <a:latin typeface="Arial" panose="020B0604020202020204" pitchFamily="34" charset="0"/>
                <a:cs typeface="Arial" panose="020B0604020202020204" pitchFamily="34" charset="0"/>
              </a:rPr>
              <a:t>dimensiones</a:t>
            </a:r>
            <a:r>
              <a:rPr lang="en-GB" b="1">
                <a:solidFill>
                  <a:schemeClr val="bg1"/>
                </a:solidFill>
                <a:latin typeface="Arial" panose="020B0604020202020204" pitchFamily="34" charset="0"/>
                <a:cs typeface="Arial" panose="020B0604020202020204" pitchFamily="34" charset="0"/>
              </a:rPr>
              <a:t> del </a:t>
            </a:r>
            <a:r>
              <a:rPr lang="en-GB" b="1" err="1">
                <a:solidFill>
                  <a:schemeClr val="bg1"/>
                </a:solidFill>
                <a:latin typeface="Arial" panose="020B0604020202020204" pitchFamily="34" charset="0"/>
                <a:cs typeface="Arial" panose="020B0604020202020204" pitchFamily="34" charset="0"/>
              </a:rPr>
              <a:t>modelo</a:t>
            </a:r>
            <a:r>
              <a:rPr lang="en-GB" b="1">
                <a:solidFill>
                  <a:schemeClr val="bg1"/>
                </a:solidFill>
                <a:latin typeface="Arial" panose="020B0604020202020204" pitchFamily="34" charset="0"/>
                <a:cs typeface="Arial" panose="020B0604020202020204" pitchFamily="34" charset="0"/>
              </a:rPr>
              <a:t> </a:t>
            </a:r>
            <a:r>
              <a:rPr lang="en-GB" b="1" err="1">
                <a:solidFill>
                  <a:schemeClr val="bg1"/>
                </a:solidFill>
                <a:latin typeface="Arial" panose="020B0604020202020204" pitchFamily="34" charset="0"/>
                <a:cs typeface="Arial" panose="020B0604020202020204" pitchFamily="34" charset="0"/>
              </a:rPr>
              <a:t>operativo</a:t>
            </a:r>
            <a:r>
              <a:rPr lang="en-GB" b="1">
                <a:solidFill>
                  <a:schemeClr val="bg1"/>
                </a:solidFill>
                <a:latin typeface="Arial" panose="020B0604020202020204" pitchFamily="34" charset="0"/>
                <a:cs typeface="Arial" panose="020B0604020202020204" pitchFamily="34" charset="0"/>
              </a:rPr>
              <a:t> son:</a:t>
            </a:r>
          </a:p>
          <a:p>
            <a:pPr marL="285750" marR="0" lvl="0" indent="-285750"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GB" b="1">
              <a:solidFill>
                <a:schemeClr val="bg1"/>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defRPr/>
            </a:pPr>
            <a:r>
              <a:rPr lang="en-GB" err="1">
                <a:solidFill>
                  <a:schemeClr val="bg1"/>
                </a:solidFill>
                <a:latin typeface="Arial" panose="020B0604020202020204" pitchFamily="34" charset="0"/>
                <a:cs typeface="Arial" panose="020B0604020202020204" pitchFamily="34" charset="0"/>
              </a:rPr>
              <a:t>Lucidchart</a:t>
            </a:r>
            <a:endParaRPr lang="en-GB">
              <a:solidFill>
                <a:schemeClr val="bg1"/>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defRPr/>
            </a:pPr>
            <a:r>
              <a:rPr lang="en-GB">
                <a:solidFill>
                  <a:schemeClr val="bg1"/>
                </a:solidFill>
                <a:latin typeface="Arial" panose="020B0604020202020204" pitchFamily="34" charset="0"/>
                <a:cs typeface="Arial" panose="020B0604020202020204" pitchFamily="34" charset="0"/>
              </a:rPr>
              <a:t>Mural</a:t>
            </a:r>
          </a:p>
          <a:p>
            <a:pPr marL="742950" lvl="1" indent="-285750">
              <a:buFont typeface="Arial" panose="020B0604020202020204" pitchFamily="34" charset="0"/>
              <a:buChar char="•"/>
              <a:defRPr/>
            </a:pPr>
            <a:r>
              <a:rPr lang="en-GB">
                <a:solidFill>
                  <a:schemeClr val="bg1"/>
                </a:solidFill>
                <a:latin typeface="Arial" panose="020B0604020202020204" pitchFamily="34" charset="0"/>
                <a:cs typeface="Arial" panose="020B0604020202020204" pitchFamily="34" charset="0"/>
              </a:rPr>
              <a:t>Miro</a:t>
            </a:r>
          </a:p>
          <a:p>
            <a:pPr marL="742950" lvl="1" indent="-285750">
              <a:buFont typeface="Arial" panose="020B0604020202020204" pitchFamily="34" charset="0"/>
              <a:buChar char="•"/>
              <a:defRPr/>
            </a:pPr>
            <a:r>
              <a:rPr lang="en-GB">
                <a:solidFill>
                  <a:schemeClr val="bg1"/>
                </a:solidFill>
                <a:latin typeface="Arial" panose="020B0604020202020204" pitchFamily="34" charset="0"/>
                <a:cs typeface="Arial" panose="020B0604020202020204" pitchFamily="34" charset="0"/>
              </a:rPr>
              <a:t>Sketch</a:t>
            </a:r>
          </a:p>
          <a:p>
            <a:pPr marL="742950" lvl="1" indent="-285750">
              <a:buFont typeface="Arial" panose="020B0604020202020204" pitchFamily="34" charset="0"/>
              <a:buChar char="•"/>
              <a:defRPr/>
            </a:pPr>
            <a:r>
              <a:rPr lang="en-GB">
                <a:solidFill>
                  <a:schemeClr val="bg1"/>
                </a:solidFill>
                <a:latin typeface="Arial" panose="020B0604020202020204" pitchFamily="34" charset="0"/>
                <a:cs typeface="Arial" panose="020B0604020202020204" pitchFamily="34" charset="0"/>
              </a:rPr>
              <a:t>Adobe XD</a:t>
            </a:r>
          </a:p>
          <a:p>
            <a:pPr marL="742950" lvl="1" indent="-285750">
              <a:buFont typeface="Arial" panose="020B0604020202020204" pitchFamily="34" charset="0"/>
              <a:buChar char="•"/>
              <a:defRPr/>
            </a:pPr>
            <a:r>
              <a:rPr lang="en-GB">
                <a:solidFill>
                  <a:schemeClr val="bg1"/>
                </a:solidFill>
                <a:latin typeface="Arial" panose="020B0604020202020204" pitchFamily="34" charset="0"/>
                <a:cs typeface="Arial" panose="020B0604020202020204" pitchFamily="34" charset="0"/>
              </a:rPr>
              <a:t>Figma</a:t>
            </a:r>
          </a:p>
        </p:txBody>
      </p:sp>
      <p:sp>
        <p:nvSpPr>
          <p:cNvPr id="2" name="Rectangle: Rounded Corners 1">
            <a:extLst>
              <a:ext uri="{FF2B5EF4-FFF2-40B4-BE49-F238E27FC236}">
                <a16:creationId xmlns:a16="http://schemas.microsoft.com/office/drawing/2014/main" id="{68EA5FB2-E061-4F05-8F80-5F71CF64B337}"/>
              </a:ext>
            </a:extLst>
          </p:cNvPr>
          <p:cNvSpPr/>
          <p:nvPr/>
        </p:nvSpPr>
        <p:spPr>
          <a:xfrm>
            <a:off x="3327400" y="3977167"/>
            <a:ext cx="7916334" cy="1685634"/>
          </a:xfrm>
          <a:custGeom>
            <a:avLst/>
            <a:gdLst>
              <a:gd name="connsiteX0" fmla="*/ 0 w 7916334"/>
              <a:gd name="connsiteY0" fmla="*/ 280945 h 1685634"/>
              <a:gd name="connsiteX1" fmla="*/ 280945 w 7916334"/>
              <a:gd name="connsiteY1" fmla="*/ 0 h 1685634"/>
              <a:gd name="connsiteX2" fmla="*/ 875986 w 7916334"/>
              <a:gd name="connsiteY2" fmla="*/ 0 h 1685634"/>
              <a:gd name="connsiteX3" fmla="*/ 1397483 w 7916334"/>
              <a:gd name="connsiteY3" fmla="*/ 0 h 1685634"/>
              <a:gd name="connsiteX4" fmla="*/ 2066069 w 7916334"/>
              <a:gd name="connsiteY4" fmla="*/ 0 h 1685634"/>
              <a:gd name="connsiteX5" fmla="*/ 2881744 w 7916334"/>
              <a:gd name="connsiteY5" fmla="*/ 0 h 1685634"/>
              <a:gd name="connsiteX6" fmla="*/ 3623874 w 7916334"/>
              <a:gd name="connsiteY6" fmla="*/ 0 h 1685634"/>
              <a:gd name="connsiteX7" fmla="*/ 4292460 w 7916334"/>
              <a:gd name="connsiteY7" fmla="*/ 0 h 1685634"/>
              <a:gd name="connsiteX8" fmla="*/ 4887501 w 7916334"/>
              <a:gd name="connsiteY8" fmla="*/ 0 h 1685634"/>
              <a:gd name="connsiteX9" fmla="*/ 5629632 w 7916334"/>
              <a:gd name="connsiteY9" fmla="*/ 0 h 1685634"/>
              <a:gd name="connsiteX10" fmla="*/ 6371762 w 7916334"/>
              <a:gd name="connsiteY10" fmla="*/ 0 h 1685634"/>
              <a:gd name="connsiteX11" fmla="*/ 7635389 w 7916334"/>
              <a:gd name="connsiteY11" fmla="*/ 0 h 1685634"/>
              <a:gd name="connsiteX12" fmla="*/ 7916334 w 7916334"/>
              <a:gd name="connsiteY12" fmla="*/ 280945 h 1685634"/>
              <a:gd name="connsiteX13" fmla="*/ 7916334 w 7916334"/>
              <a:gd name="connsiteY13" fmla="*/ 820342 h 1685634"/>
              <a:gd name="connsiteX14" fmla="*/ 7916334 w 7916334"/>
              <a:gd name="connsiteY14" fmla="*/ 1404689 h 1685634"/>
              <a:gd name="connsiteX15" fmla="*/ 7635389 w 7916334"/>
              <a:gd name="connsiteY15" fmla="*/ 1685634 h 1685634"/>
              <a:gd name="connsiteX16" fmla="*/ 6966803 w 7916334"/>
              <a:gd name="connsiteY16" fmla="*/ 1685634 h 1685634"/>
              <a:gd name="connsiteX17" fmla="*/ 6445306 w 7916334"/>
              <a:gd name="connsiteY17" fmla="*/ 1685634 h 1685634"/>
              <a:gd name="connsiteX18" fmla="*/ 5703176 w 7916334"/>
              <a:gd name="connsiteY18" fmla="*/ 1685634 h 1685634"/>
              <a:gd name="connsiteX19" fmla="*/ 5181679 w 7916334"/>
              <a:gd name="connsiteY19" fmla="*/ 1685634 h 1685634"/>
              <a:gd name="connsiteX20" fmla="*/ 4366004 w 7916334"/>
              <a:gd name="connsiteY20" fmla="*/ 1685634 h 1685634"/>
              <a:gd name="connsiteX21" fmla="*/ 3550330 w 7916334"/>
              <a:gd name="connsiteY21" fmla="*/ 1685634 h 1685634"/>
              <a:gd name="connsiteX22" fmla="*/ 3028833 w 7916334"/>
              <a:gd name="connsiteY22" fmla="*/ 1685634 h 1685634"/>
              <a:gd name="connsiteX23" fmla="*/ 2360247 w 7916334"/>
              <a:gd name="connsiteY23" fmla="*/ 1685634 h 1685634"/>
              <a:gd name="connsiteX24" fmla="*/ 1691661 w 7916334"/>
              <a:gd name="connsiteY24" fmla="*/ 1685634 h 1685634"/>
              <a:gd name="connsiteX25" fmla="*/ 1243709 w 7916334"/>
              <a:gd name="connsiteY25" fmla="*/ 1685634 h 1685634"/>
              <a:gd name="connsiteX26" fmla="*/ 280945 w 7916334"/>
              <a:gd name="connsiteY26" fmla="*/ 1685634 h 1685634"/>
              <a:gd name="connsiteX27" fmla="*/ 0 w 7916334"/>
              <a:gd name="connsiteY27" fmla="*/ 1404689 h 1685634"/>
              <a:gd name="connsiteX28" fmla="*/ 0 w 7916334"/>
              <a:gd name="connsiteY28" fmla="*/ 820342 h 1685634"/>
              <a:gd name="connsiteX29" fmla="*/ 0 w 7916334"/>
              <a:gd name="connsiteY29" fmla="*/ 280945 h 1685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916334" h="1685634" fill="none" extrusionOk="0">
                <a:moveTo>
                  <a:pt x="0" y="280945"/>
                </a:moveTo>
                <a:cubicBezTo>
                  <a:pt x="8686" y="112388"/>
                  <a:pt x="123905" y="12078"/>
                  <a:pt x="280945" y="0"/>
                </a:cubicBezTo>
                <a:cubicBezTo>
                  <a:pt x="526443" y="-6273"/>
                  <a:pt x="586624" y="-21946"/>
                  <a:pt x="875986" y="0"/>
                </a:cubicBezTo>
                <a:cubicBezTo>
                  <a:pt x="1165348" y="21946"/>
                  <a:pt x="1240520" y="-16083"/>
                  <a:pt x="1397483" y="0"/>
                </a:cubicBezTo>
                <a:cubicBezTo>
                  <a:pt x="1554446" y="16083"/>
                  <a:pt x="1817193" y="33048"/>
                  <a:pt x="2066069" y="0"/>
                </a:cubicBezTo>
                <a:cubicBezTo>
                  <a:pt x="2314945" y="-33048"/>
                  <a:pt x="2690987" y="-5942"/>
                  <a:pt x="2881744" y="0"/>
                </a:cubicBezTo>
                <a:cubicBezTo>
                  <a:pt x="3072501" y="5942"/>
                  <a:pt x="3263180" y="-13338"/>
                  <a:pt x="3623874" y="0"/>
                </a:cubicBezTo>
                <a:cubicBezTo>
                  <a:pt x="3984568" y="13338"/>
                  <a:pt x="4039823" y="9396"/>
                  <a:pt x="4292460" y="0"/>
                </a:cubicBezTo>
                <a:cubicBezTo>
                  <a:pt x="4545097" y="-9396"/>
                  <a:pt x="4725759" y="-25974"/>
                  <a:pt x="4887501" y="0"/>
                </a:cubicBezTo>
                <a:cubicBezTo>
                  <a:pt x="5049243" y="25974"/>
                  <a:pt x="5470497" y="-17084"/>
                  <a:pt x="5629632" y="0"/>
                </a:cubicBezTo>
                <a:cubicBezTo>
                  <a:pt x="5788767" y="17084"/>
                  <a:pt x="6018312" y="1864"/>
                  <a:pt x="6371762" y="0"/>
                </a:cubicBezTo>
                <a:cubicBezTo>
                  <a:pt x="6725212" y="-1864"/>
                  <a:pt x="7291115" y="45047"/>
                  <a:pt x="7635389" y="0"/>
                </a:cubicBezTo>
                <a:cubicBezTo>
                  <a:pt x="7771528" y="19448"/>
                  <a:pt x="7912878" y="94815"/>
                  <a:pt x="7916334" y="280945"/>
                </a:cubicBezTo>
                <a:cubicBezTo>
                  <a:pt x="7917585" y="520666"/>
                  <a:pt x="7898843" y="689552"/>
                  <a:pt x="7916334" y="820342"/>
                </a:cubicBezTo>
                <a:cubicBezTo>
                  <a:pt x="7933825" y="951132"/>
                  <a:pt x="7927545" y="1207443"/>
                  <a:pt x="7916334" y="1404689"/>
                </a:cubicBezTo>
                <a:cubicBezTo>
                  <a:pt x="7917131" y="1532366"/>
                  <a:pt x="7798011" y="1684424"/>
                  <a:pt x="7635389" y="1685634"/>
                </a:cubicBezTo>
                <a:cubicBezTo>
                  <a:pt x="7320177" y="1687384"/>
                  <a:pt x="7217246" y="1706661"/>
                  <a:pt x="6966803" y="1685634"/>
                </a:cubicBezTo>
                <a:cubicBezTo>
                  <a:pt x="6716360" y="1664607"/>
                  <a:pt x="6558210" y="1704627"/>
                  <a:pt x="6445306" y="1685634"/>
                </a:cubicBezTo>
                <a:cubicBezTo>
                  <a:pt x="6332402" y="1666641"/>
                  <a:pt x="5905520" y="1658854"/>
                  <a:pt x="5703176" y="1685634"/>
                </a:cubicBezTo>
                <a:cubicBezTo>
                  <a:pt x="5500832" y="1712415"/>
                  <a:pt x="5410441" y="1710631"/>
                  <a:pt x="5181679" y="1685634"/>
                </a:cubicBezTo>
                <a:cubicBezTo>
                  <a:pt x="4952917" y="1660637"/>
                  <a:pt x="4545398" y="1679211"/>
                  <a:pt x="4366004" y="1685634"/>
                </a:cubicBezTo>
                <a:cubicBezTo>
                  <a:pt x="4186611" y="1692057"/>
                  <a:pt x="3741508" y="1661439"/>
                  <a:pt x="3550330" y="1685634"/>
                </a:cubicBezTo>
                <a:cubicBezTo>
                  <a:pt x="3359152" y="1709829"/>
                  <a:pt x="3269414" y="1704460"/>
                  <a:pt x="3028833" y="1685634"/>
                </a:cubicBezTo>
                <a:cubicBezTo>
                  <a:pt x="2788252" y="1666808"/>
                  <a:pt x="2538203" y="1694599"/>
                  <a:pt x="2360247" y="1685634"/>
                </a:cubicBezTo>
                <a:cubicBezTo>
                  <a:pt x="2182291" y="1676669"/>
                  <a:pt x="1923377" y="1659041"/>
                  <a:pt x="1691661" y="1685634"/>
                </a:cubicBezTo>
                <a:cubicBezTo>
                  <a:pt x="1459945" y="1712227"/>
                  <a:pt x="1380054" y="1694010"/>
                  <a:pt x="1243709" y="1685634"/>
                </a:cubicBezTo>
                <a:cubicBezTo>
                  <a:pt x="1107364" y="1677258"/>
                  <a:pt x="529708" y="1668238"/>
                  <a:pt x="280945" y="1685634"/>
                </a:cubicBezTo>
                <a:cubicBezTo>
                  <a:pt x="133183" y="1711476"/>
                  <a:pt x="-7859" y="1568247"/>
                  <a:pt x="0" y="1404689"/>
                </a:cubicBezTo>
                <a:cubicBezTo>
                  <a:pt x="-13873" y="1226108"/>
                  <a:pt x="-553" y="1088649"/>
                  <a:pt x="0" y="820342"/>
                </a:cubicBezTo>
                <a:cubicBezTo>
                  <a:pt x="553" y="552035"/>
                  <a:pt x="-107" y="498928"/>
                  <a:pt x="0" y="280945"/>
                </a:cubicBezTo>
                <a:close/>
              </a:path>
              <a:path w="7916334" h="1685634" stroke="0" extrusionOk="0">
                <a:moveTo>
                  <a:pt x="0" y="280945"/>
                </a:moveTo>
                <a:cubicBezTo>
                  <a:pt x="-13003" y="139007"/>
                  <a:pt x="102217" y="7689"/>
                  <a:pt x="280945" y="0"/>
                </a:cubicBezTo>
                <a:cubicBezTo>
                  <a:pt x="424231" y="13003"/>
                  <a:pt x="606264" y="-18978"/>
                  <a:pt x="802442" y="0"/>
                </a:cubicBezTo>
                <a:cubicBezTo>
                  <a:pt x="998620" y="18978"/>
                  <a:pt x="1219701" y="11718"/>
                  <a:pt x="1397483" y="0"/>
                </a:cubicBezTo>
                <a:cubicBezTo>
                  <a:pt x="1575265" y="-11718"/>
                  <a:pt x="1715441" y="-17853"/>
                  <a:pt x="1845436" y="0"/>
                </a:cubicBezTo>
                <a:cubicBezTo>
                  <a:pt x="1975431" y="17853"/>
                  <a:pt x="2346732" y="-24439"/>
                  <a:pt x="2587566" y="0"/>
                </a:cubicBezTo>
                <a:cubicBezTo>
                  <a:pt x="2828400" y="24439"/>
                  <a:pt x="2986513" y="2689"/>
                  <a:pt x="3256152" y="0"/>
                </a:cubicBezTo>
                <a:cubicBezTo>
                  <a:pt x="3525791" y="-2689"/>
                  <a:pt x="3660342" y="-27038"/>
                  <a:pt x="3998282" y="0"/>
                </a:cubicBezTo>
                <a:cubicBezTo>
                  <a:pt x="4336222" y="27038"/>
                  <a:pt x="4463550" y="-13513"/>
                  <a:pt x="4813957" y="0"/>
                </a:cubicBezTo>
                <a:cubicBezTo>
                  <a:pt x="5164364" y="13513"/>
                  <a:pt x="5264492" y="10308"/>
                  <a:pt x="5482543" y="0"/>
                </a:cubicBezTo>
                <a:cubicBezTo>
                  <a:pt x="5700594" y="-10308"/>
                  <a:pt x="5876220" y="27483"/>
                  <a:pt x="6224673" y="0"/>
                </a:cubicBezTo>
                <a:cubicBezTo>
                  <a:pt x="6573126" y="-27483"/>
                  <a:pt x="6605784" y="702"/>
                  <a:pt x="6966803" y="0"/>
                </a:cubicBezTo>
                <a:cubicBezTo>
                  <a:pt x="7327822" y="-702"/>
                  <a:pt x="7420701" y="-20252"/>
                  <a:pt x="7635389" y="0"/>
                </a:cubicBezTo>
                <a:cubicBezTo>
                  <a:pt x="7810733" y="-7051"/>
                  <a:pt x="7920233" y="116248"/>
                  <a:pt x="7916334" y="280945"/>
                </a:cubicBezTo>
                <a:cubicBezTo>
                  <a:pt x="7899855" y="449367"/>
                  <a:pt x="7910690" y="595485"/>
                  <a:pt x="7916334" y="831580"/>
                </a:cubicBezTo>
                <a:cubicBezTo>
                  <a:pt x="7921978" y="1067675"/>
                  <a:pt x="7894503" y="1179226"/>
                  <a:pt x="7916334" y="1404689"/>
                </a:cubicBezTo>
                <a:cubicBezTo>
                  <a:pt x="7919227" y="1569254"/>
                  <a:pt x="7786898" y="1671161"/>
                  <a:pt x="7635389" y="1685634"/>
                </a:cubicBezTo>
                <a:cubicBezTo>
                  <a:pt x="7303704" y="1716693"/>
                  <a:pt x="7130494" y="1681264"/>
                  <a:pt x="6966803" y="1685634"/>
                </a:cubicBezTo>
                <a:cubicBezTo>
                  <a:pt x="6803112" y="1690004"/>
                  <a:pt x="6422209" y="1679518"/>
                  <a:pt x="6224673" y="1685634"/>
                </a:cubicBezTo>
                <a:cubicBezTo>
                  <a:pt x="6027137" y="1691751"/>
                  <a:pt x="5926754" y="1695106"/>
                  <a:pt x="5776720" y="1685634"/>
                </a:cubicBezTo>
                <a:cubicBezTo>
                  <a:pt x="5626686" y="1676162"/>
                  <a:pt x="5424174" y="1669907"/>
                  <a:pt x="5255223" y="1685634"/>
                </a:cubicBezTo>
                <a:cubicBezTo>
                  <a:pt x="5086272" y="1701361"/>
                  <a:pt x="4667209" y="1714754"/>
                  <a:pt x="4439549" y="1685634"/>
                </a:cubicBezTo>
                <a:cubicBezTo>
                  <a:pt x="4211889" y="1656514"/>
                  <a:pt x="4102094" y="1703913"/>
                  <a:pt x="3770963" y="1685634"/>
                </a:cubicBezTo>
                <a:cubicBezTo>
                  <a:pt x="3439832" y="1667355"/>
                  <a:pt x="3365912" y="1694124"/>
                  <a:pt x="3028833" y="1685634"/>
                </a:cubicBezTo>
                <a:cubicBezTo>
                  <a:pt x="2691754" y="1677145"/>
                  <a:pt x="2591610" y="1659600"/>
                  <a:pt x="2433791" y="1685634"/>
                </a:cubicBezTo>
                <a:cubicBezTo>
                  <a:pt x="2275972" y="1711668"/>
                  <a:pt x="1959429" y="1703281"/>
                  <a:pt x="1691661" y="1685634"/>
                </a:cubicBezTo>
                <a:cubicBezTo>
                  <a:pt x="1423893" y="1667988"/>
                  <a:pt x="1260851" y="1681770"/>
                  <a:pt x="1096620" y="1685634"/>
                </a:cubicBezTo>
                <a:cubicBezTo>
                  <a:pt x="932389" y="1689498"/>
                  <a:pt x="616784" y="1659176"/>
                  <a:pt x="280945" y="1685634"/>
                </a:cubicBezTo>
                <a:cubicBezTo>
                  <a:pt x="116665" y="1676301"/>
                  <a:pt x="-4228" y="1572424"/>
                  <a:pt x="0" y="1404689"/>
                </a:cubicBezTo>
                <a:cubicBezTo>
                  <a:pt x="-19867" y="1281009"/>
                  <a:pt x="-21464" y="1058349"/>
                  <a:pt x="0" y="876529"/>
                </a:cubicBezTo>
                <a:cubicBezTo>
                  <a:pt x="21464" y="694709"/>
                  <a:pt x="-17976" y="403049"/>
                  <a:pt x="0" y="280945"/>
                </a:cubicBezTo>
                <a:close/>
              </a:path>
            </a:pathLst>
          </a:custGeom>
          <a:solidFill>
            <a:schemeClr val="accent4">
              <a:lumMod val="20000"/>
              <a:lumOff val="80000"/>
            </a:schemeClr>
          </a:solidFill>
          <a:ln w="9525">
            <a:solidFill>
              <a:schemeClr val="bg1">
                <a:lumMod val="95000"/>
              </a:schemeClr>
            </a:solidFill>
            <a:extLst>
              <a:ext uri="{C807C97D-BFC1-408E-A445-0C87EB9F89A2}">
                <ask:lineSketchStyleProps xmlns:ask="http://schemas.microsoft.com/office/drawing/2018/sketchyshapes" sd="3403945204">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085850" lvl="2" indent="-171450">
              <a:buFont typeface="Arial" panose="020B0604020202020204" pitchFamily="34" charset="0"/>
              <a:buChar char="•"/>
            </a:pPr>
            <a:r>
              <a:rPr lang="es-CO" sz="1600">
                <a:solidFill>
                  <a:schemeClr val="tx1"/>
                </a:solidFill>
                <a:latin typeface="Arial" panose="020B0604020202020204" pitchFamily="34" charset="0"/>
                <a:cs typeface="Arial" panose="020B0604020202020204" pitchFamily="34" charset="0"/>
              </a:rPr>
              <a:t>Les recomendamos escoger cualquier herramienta con la que se sientan cómodas.</a:t>
            </a:r>
          </a:p>
          <a:p>
            <a:pPr marL="1085850" lvl="2" indent="-171450">
              <a:buFont typeface="Arial" panose="020B0604020202020204" pitchFamily="34" charset="0"/>
              <a:buChar char="•"/>
            </a:pPr>
            <a:r>
              <a:rPr lang="es-CO" sz="1600">
                <a:solidFill>
                  <a:schemeClr val="tx1"/>
                </a:solidFill>
                <a:latin typeface="Arial" panose="020B0604020202020204" pitchFamily="34" charset="0"/>
                <a:cs typeface="Arial" panose="020B0604020202020204" pitchFamily="34" charset="0"/>
              </a:rPr>
              <a:t>No pierdan mucho tiempo aprendiendo a usar herramientas muy complejas. </a:t>
            </a:r>
          </a:p>
          <a:p>
            <a:pPr marL="1085850" lvl="2" indent="-171450">
              <a:buFont typeface="Arial" panose="020B0604020202020204" pitchFamily="34" charset="0"/>
              <a:buChar char="•"/>
            </a:pPr>
            <a:r>
              <a:rPr lang="es-CO" sz="1600">
                <a:solidFill>
                  <a:schemeClr val="tx1"/>
                </a:solidFill>
                <a:latin typeface="Arial" panose="020B0604020202020204" pitchFamily="34" charset="0"/>
                <a:cs typeface="Arial" panose="020B0604020202020204" pitchFamily="34" charset="0"/>
              </a:rPr>
              <a:t>Antes de empezar, consulten las restricciones de cada herramienta (algunas podrían requerir pagos para ciertas funcionalidades)</a:t>
            </a:r>
          </a:p>
        </p:txBody>
      </p:sp>
      <p:pic>
        <p:nvPicPr>
          <p:cNvPr id="4" name="Graphic 3" descr="Lights On with solid fill">
            <a:extLst>
              <a:ext uri="{FF2B5EF4-FFF2-40B4-BE49-F238E27FC236}">
                <a16:creationId xmlns:a16="http://schemas.microsoft.com/office/drawing/2014/main" id="{FE185935-83F9-42E2-BE95-6DF020A0FF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79800" y="4362784"/>
            <a:ext cx="914400" cy="914400"/>
          </a:xfrm>
          <a:prstGeom prst="rect">
            <a:avLst/>
          </a:prstGeom>
        </p:spPr>
      </p:pic>
    </p:spTree>
    <p:extLst>
      <p:ext uri="{BB962C8B-B14F-4D97-AF65-F5344CB8AC3E}">
        <p14:creationId xmlns:p14="http://schemas.microsoft.com/office/powerpoint/2010/main" val="2318814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C9C36564-731C-4B86-BEBD-F18FEC8B3262}"/>
              </a:ext>
            </a:extLst>
          </p:cNvPr>
          <p:cNvSpPr/>
          <p:nvPr/>
        </p:nvSpPr>
        <p:spPr>
          <a:xfrm>
            <a:off x="8991600" y="296799"/>
            <a:ext cx="2836349" cy="3448154"/>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a:solidFill>
                  <a:sysClr val="windowText" lastClr="000000"/>
                </a:solidFill>
                <a:latin typeface="Arial" panose="020B0604020202020204" pitchFamily="34" charset="0"/>
                <a:cs typeface="Arial" panose="020B0604020202020204" pitchFamily="34" charset="0"/>
              </a:rPr>
              <a:t>2. Arquitectura de negocios</a:t>
            </a:r>
          </a:p>
          <a:p>
            <a:endParaRPr lang="en-US" sz="1600" cap="all">
              <a:solidFill>
                <a:sysClr val="windowText" lastClr="000000"/>
              </a:solidFill>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F92F63AE-D852-44C5-839D-7C4A2E0DC9C6}"/>
              </a:ext>
            </a:extLst>
          </p:cNvPr>
          <p:cNvGrpSpPr/>
          <p:nvPr/>
        </p:nvGrpSpPr>
        <p:grpSpPr>
          <a:xfrm>
            <a:off x="4967414" y="296800"/>
            <a:ext cx="3824914" cy="3448155"/>
            <a:chOff x="4016143" y="167071"/>
            <a:chExt cx="3824914" cy="3104699"/>
          </a:xfrm>
        </p:grpSpPr>
        <p:sp>
          <p:nvSpPr>
            <p:cNvPr id="59" name="Rectangle 58">
              <a:extLst>
                <a:ext uri="{FF2B5EF4-FFF2-40B4-BE49-F238E27FC236}">
                  <a16:creationId xmlns:a16="http://schemas.microsoft.com/office/drawing/2014/main" id="{422A93F6-EA38-4E0A-B73A-64A31DA215B7}"/>
                </a:ext>
              </a:extLst>
            </p:cNvPr>
            <p:cNvSpPr/>
            <p:nvPr/>
          </p:nvSpPr>
          <p:spPr>
            <a:xfrm>
              <a:off x="4016143" y="167071"/>
              <a:ext cx="3824914" cy="3104699"/>
            </a:xfrm>
            <a:prstGeom prst="rect">
              <a:avLst/>
            </a:prstGeom>
            <a:solidFill>
              <a:srgbClr val="EA3A5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a:solidFill>
                    <a:sysClr val="windowText" lastClr="000000"/>
                  </a:solidFill>
                  <a:latin typeface="Arial" panose="020B0604020202020204" pitchFamily="34" charset="0"/>
                  <a:cs typeface="Arial" panose="020B0604020202020204" pitchFamily="34" charset="0"/>
                </a:rPr>
                <a:t>1. Estrategia operativa</a:t>
              </a:r>
            </a:p>
            <a:p>
              <a:endParaRPr lang="en-US" sz="1600">
                <a:solidFill>
                  <a:sysClr val="windowText" lastClr="000000"/>
                </a:solidFill>
                <a:latin typeface="Arial" panose="020B0604020202020204" pitchFamily="34" charset="0"/>
                <a:cs typeface="Arial" panose="020B0604020202020204" pitchFamily="34" charset="0"/>
              </a:endParaRPr>
            </a:p>
          </p:txBody>
        </p:sp>
        <p:sp>
          <p:nvSpPr>
            <p:cNvPr id="66" name="TextBox 65">
              <a:extLst>
                <a:ext uri="{FF2B5EF4-FFF2-40B4-BE49-F238E27FC236}">
                  <a16:creationId xmlns:a16="http://schemas.microsoft.com/office/drawing/2014/main" id="{681673FD-1728-4EAC-B461-E6A26E7D5B58}"/>
                </a:ext>
              </a:extLst>
            </p:cNvPr>
            <p:cNvSpPr txBox="1"/>
            <p:nvPr/>
          </p:nvSpPr>
          <p:spPr>
            <a:xfrm>
              <a:off x="4154168" y="464343"/>
              <a:ext cx="3564442" cy="2757347"/>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s-CO" sz="1400">
                  <a:solidFill>
                    <a:sysClr val="windowText" lastClr="000000"/>
                  </a:solidFill>
                  <a:latin typeface="Arial" panose="020B0604020202020204" pitchFamily="34" charset="0"/>
                  <a:cs typeface="Arial" panose="020B0604020202020204" pitchFamily="34" charset="0"/>
                </a:rPr>
                <a:t>Define tres iniciativas que te permitan operacionalizar la estrategia del proceso seleccionado. </a:t>
              </a:r>
            </a:p>
            <a:p>
              <a:pPr marL="342900" indent="-342900">
                <a:lnSpc>
                  <a:spcPct val="85000"/>
                </a:lnSpc>
                <a:spcAft>
                  <a:spcPts val="600"/>
                </a:spcAft>
                <a:buSzPct val="70000"/>
                <a:buAutoNum type="arabicPeriod"/>
              </a:pPr>
              <a:r>
                <a:rPr lang="es-CO" sz="1400">
                  <a:solidFill>
                    <a:sysClr val="windowText" lastClr="000000"/>
                  </a:solidFill>
                  <a:latin typeface="Arial" panose="020B0604020202020204" pitchFamily="34" charset="0"/>
                  <a:cs typeface="Arial" panose="020B0604020202020204" pitchFamily="34" charset="0"/>
                </a:rPr>
                <a:t>Indica claramente cuál es la estrategia</a:t>
              </a:r>
            </a:p>
            <a:p>
              <a:pPr marL="342900" indent="-342900">
                <a:lnSpc>
                  <a:spcPct val="85000"/>
                </a:lnSpc>
                <a:spcAft>
                  <a:spcPts val="600"/>
                </a:spcAft>
                <a:buSzPct val="70000"/>
                <a:buAutoNum type="arabicPeriod"/>
              </a:pPr>
              <a:r>
                <a:rPr lang="es-CO" sz="1400">
                  <a:solidFill>
                    <a:sysClr val="windowText" lastClr="000000"/>
                  </a:solidFill>
                  <a:latin typeface="Arial" panose="020B0604020202020204" pitchFamily="34" charset="0"/>
                  <a:cs typeface="Arial" panose="020B0604020202020204" pitchFamily="34" charset="0"/>
                </a:rPr>
                <a:t>Define tres iniciativas para hacerla realidad</a:t>
              </a:r>
            </a:p>
            <a:p>
              <a:pPr marL="800100" lvl="1" indent="-342900">
                <a:lnSpc>
                  <a:spcPct val="85000"/>
                </a:lnSpc>
                <a:spcAft>
                  <a:spcPts val="600"/>
                </a:spcAft>
                <a:buSzPct val="70000"/>
                <a:buFont typeface="Arial" panose="020B0604020202020204" pitchFamily="34" charset="0"/>
                <a:buChar char="•"/>
              </a:pPr>
              <a:r>
                <a:rPr lang="es-CO" sz="1400">
                  <a:solidFill>
                    <a:sysClr val="windowText" lastClr="000000"/>
                  </a:solidFill>
                  <a:latin typeface="Arial" panose="020B0604020202020204" pitchFamily="34" charset="0"/>
                  <a:cs typeface="Arial" panose="020B0604020202020204" pitchFamily="34" charset="0"/>
                </a:rPr>
                <a:t>Idea 1: corto plazo</a:t>
              </a:r>
            </a:p>
            <a:p>
              <a:pPr marL="800100" lvl="1" indent="-342900">
                <a:lnSpc>
                  <a:spcPct val="85000"/>
                </a:lnSpc>
                <a:spcAft>
                  <a:spcPts val="600"/>
                </a:spcAft>
                <a:buSzPct val="70000"/>
                <a:buFont typeface="Arial" panose="020B0604020202020204" pitchFamily="34" charset="0"/>
                <a:buChar char="•"/>
              </a:pPr>
              <a:r>
                <a:rPr lang="es-CO" sz="1400">
                  <a:solidFill>
                    <a:sysClr val="windowText" lastClr="000000"/>
                  </a:solidFill>
                  <a:latin typeface="Arial" panose="020B0604020202020204" pitchFamily="34" charset="0"/>
                  <a:cs typeface="Arial" panose="020B0604020202020204" pitchFamily="34" charset="0"/>
                </a:rPr>
                <a:t>Idea 2: mediano plazo</a:t>
              </a:r>
            </a:p>
            <a:p>
              <a:pPr marL="800100" lvl="1" indent="-342900">
                <a:lnSpc>
                  <a:spcPct val="85000"/>
                </a:lnSpc>
                <a:spcAft>
                  <a:spcPts val="600"/>
                </a:spcAft>
                <a:buSzPct val="70000"/>
                <a:buFont typeface="Arial" panose="020B0604020202020204" pitchFamily="34" charset="0"/>
                <a:buChar char="•"/>
              </a:pPr>
              <a:r>
                <a:rPr lang="es-CO" sz="1400">
                  <a:solidFill>
                    <a:sysClr val="windowText" lastClr="000000"/>
                  </a:solidFill>
                  <a:latin typeface="Arial" panose="020B0604020202020204" pitchFamily="34" charset="0"/>
                  <a:cs typeface="Arial" panose="020B0604020202020204" pitchFamily="34" charset="0"/>
                </a:rPr>
                <a:t>Idea 3: largo plazo </a:t>
              </a:r>
            </a:p>
            <a:p>
              <a:pPr>
                <a:lnSpc>
                  <a:spcPct val="85000"/>
                </a:lnSpc>
                <a:spcAft>
                  <a:spcPts val="600"/>
                </a:spcAft>
                <a:buClr>
                  <a:schemeClr val="accent2"/>
                </a:buClr>
                <a:buSzPct val="70000"/>
              </a:pPr>
              <a:r>
                <a:rPr lang="es-CO" sz="1400">
                  <a:solidFill>
                    <a:sysClr val="windowText" lastClr="000000"/>
                  </a:solidFill>
                  <a:latin typeface="Arial" panose="020B0604020202020204" pitchFamily="34" charset="0"/>
                  <a:cs typeface="Arial" panose="020B0604020202020204" pitchFamily="34" charset="0"/>
                </a:rPr>
                <a:t>Recuerda que una iniciativa es una </a:t>
              </a:r>
              <a:r>
                <a:rPr lang="es-CO" sz="1400" b="1">
                  <a:solidFill>
                    <a:sysClr val="windowText" lastClr="000000"/>
                  </a:solidFill>
                  <a:latin typeface="Arial" panose="020B0604020202020204" pitchFamily="34" charset="0"/>
                  <a:cs typeface="Arial" panose="020B0604020202020204" pitchFamily="34" charset="0"/>
                </a:rPr>
                <a:t>idea accionable. </a:t>
              </a:r>
              <a:r>
                <a:rPr lang="es-CO" sz="1400">
                  <a:solidFill>
                    <a:sysClr val="windowText" lastClr="000000"/>
                  </a:solidFill>
                  <a:latin typeface="Arial" panose="020B0604020202020204" pitchFamily="34" charset="0"/>
                  <a:cs typeface="Arial" panose="020B0604020202020204" pitchFamily="34" charset="0"/>
                </a:rPr>
                <a:t>Redacta</a:t>
              </a:r>
              <a:r>
                <a:rPr lang="es-CO" sz="1400" b="1">
                  <a:solidFill>
                    <a:sysClr val="windowText" lastClr="000000"/>
                  </a:solidFill>
                  <a:latin typeface="Arial" panose="020B0604020202020204" pitchFamily="34" charset="0"/>
                  <a:cs typeface="Arial" panose="020B0604020202020204" pitchFamily="34" charset="0"/>
                </a:rPr>
                <a:t> tres ideas claras </a:t>
              </a:r>
              <a:r>
                <a:rPr lang="es-CO" sz="1400">
                  <a:solidFill>
                    <a:sysClr val="windowText" lastClr="000000"/>
                  </a:solidFill>
                  <a:latin typeface="Arial" panose="020B0604020202020204" pitchFamily="34" charset="0"/>
                  <a:cs typeface="Arial" panose="020B0604020202020204" pitchFamily="34" charset="0"/>
                </a:rPr>
                <a:t>que te permitan entender a donde y como se debe mover tu negocio para materializar la estrategia.</a:t>
              </a:r>
              <a:endParaRPr lang="es-CO" sz="1400" b="1">
                <a:solidFill>
                  <a:sysClr val="windowText" lastClr="000000"/>
                </a:solidFill>
                <a:latin typeface="Arial" panose="020B0604020202020204" pitchFamily="34" charset="0"/>
                <a:cs typeface="Arial" panose="020B0604020202020204" pitchFamily="34" charset="0"/>
              </a:endParaRPr>
            </a:p>
          </p:txBody>
        </p:sp>
      </p:grpSp>
      <p:sp>
        <p:nvSpPr>
          <p:cNvPr id="67" name="TextBox 66">
            <a:extLst>
              <a:ext uri="{FF2B5EF4-FFF2-40B4-BE49-F238E27FC236}">
                <a16:creationId xmlns:a16="http://schemas.microsoft.com/office/drawing/2014/main" id="{40468A0C-FBD1-4E98-A3DD-BDE0DE998A2A}"/>
              </a:ext>
            </a:extLst>
          </p:cNvPr>
          <p:cNvSpPr txBox="1"/>
          <p:nvPr/>
        </p:nvSpPr>
        <p:spPr>
          <a:xfrm>
            <a:off x="9150988" y="1031684"/>
            <a:ext cx="2535334" cy="2252924"/>
          </a:xfrm>
          <a:prstGeom prst="rect">
            <a:avLst/>
          </a:prstGeom>
          <a:noFill/>
        </p:spPr>
        <p:txBody>
          <a:bodyPr wrap="square" lIns="0" tIns="36576" rIns="0" bIns="0" rtlCol="0">
            <a:spAutoFit/>
          </a:bodyPr>
          <a:lstStyle/>
          <a:p>
            <a:r>
              <a:rPr lang="es-CO" sz="1200">
                <a:solidFill>
                  <a:schemeClr val="bg2"/>
                </a:solidFill>
                <a:latin typeface="Arial" panose="020B0604020202020204" pitchFamily="34" charset="0"/>
                <a:cs typeface="Arial" panose="020B0604020202020204" pitchFamily="34" charset="0"/>
              </a:rPr>
              <a:t>Ahora que tienes clara tu estrategia y las iniciativas para hacerla realidad:</a:t>
            </a:r>
          </a:p>
          <a:p>
            <a:endParaRPr lang="es-CO" sz="1200">
              <a:solidFill>
                <a:schemeClr val="bg2"/>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O" sz="1200">
                <a:solidFill>
                  <a:schemeClr val="bg2"/>
                </a:solidFill>
                <a:latin typeface="Arial" panose="020B0604020202020204" pitchFamily="34" charset="0"/>
                <a:cs typeface="Arial" panose="020B0604020202020204" pitchFamily="34" charset="0"/>
              </a:rPr>
              <a:t>Describe cuáles son las actividades que realizas en tu </a:t>
            </a:r>
            <a:r>
              <a:rPr lang="es-CO" sz="1200" b="1">
                <a:solidFill>
                  <a:schemeClr val="bg2"/>
                </a:solidFill>
                <a:latin typeface="Arial" panose="020B0604020202020204" pitchFamily="34" charset="0"/>
                <a:cs typeface="Arial" panose="020B0604020202020204" pitchFamily="34" charset="0"/>
              </a:rPr>
              <a:t>proceso seleccionado</a:t>
            </a:r>
            <a:r>
              <a:rPr lang="es-CO" sz="1200">
                <a:solidFill>
                  <a:schemeClr val="bg2"/>
                </a:solidFill>
                <a:latin typeface="Arial" panose="020B0604020202020204" pitchFamily="34" charset="0"/>
                <a:cs typeface="Arial" panose="020B0604020202020204" pitchFamily="34" charset="0"/>
              </a:rPr>
              <a:t> actualmente.</a:t>
            </a:r>
          </a:p>
          <a:p>
            <a:pPr marL="171450" indent="-171450">
              <a:buFont typeface="Arial" panose="020B0604020202020204" pitchFamily="34" charset="0"/>
              <a:buChar char="•"/>
            </a:pPr>
            <a:endParaRPr lang="es-CO" sz="1200">
              <a:solidFill>
                <a:schemeClr val="bg2"/>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s-CO" sz="1200">
                <a:solidFill>
                  <a:schemeClr val="bg2"/>
                </a:solidFill>
                <a:latin typeface="Arial" panose="020B0604020202020204" pitchFamily="34" charset="0"/>
                <a:cs typeface="Arial" panose="020B0604020202020204" pitchFamily="34" charset="0"/>
              </a:rPr>
              <a:t>Y describe que actividades debes </a:t>
            </a:r>
            <a:r>
              <a:rPr lang="es-CO" sz="1200" b="1">
                <a:solidFill>
                  <a:schemeClr val="bg2"/>
                </a:solidFill>
                <a:latin typeface="Arial" panose="020B0604020202020204" pitchFamily="34" charset="0"/>
                <a:cs typeface="Arial" panose="020B0604020202020204" pitchFamily="34" charset="0"/>
              </a:rPr>
              <a:t>cambiar o incorporar </a:t>
            </a:r>
            <a:r>
              <a:rPr lang="es-CO" sz="1200">
                <a:solidFill>
                  <a:schemeClr val="bg2"/>
                </a:solidFill>
                <a:latin typeface="Arial" panose="020B0604020202020204" pitchFamily="34" charset="0"/>
                <a:cs typeface="Arial" panose="020B0604020202020204" pitchFamily="34" charset="0"/>
              </a:rPr>
              <a:t>para poner en marcha tus iniciativas y materializar tu estrategia. </a:t>
            </a:r>
          </a:p>
        </p:txBody>
      </p:sp>
      <p:grpSp>
        <p:nvGrpSpPr>
          <p:cNvPr id="5" name="Group 4">
            <a:extLst>
              <a:ext uri="{FF2B5EF4-FFF2-40B4-BE49-F238E27FC236}">
                <a16:creationId xmlns:a16="http://schemas.microsoft.com/office/drawing/2014/main" id="{DDABD6B2-AE84-4CDF-96E8-9E65092454F6}"/>
              </a:ext>
            </a:extLst>
          </p:cNvPr>
          <p:cNvGrpSpPr/>
          <p:nvPr/>
        </p:nvGrpSpPr>
        <p:grpSpPr>
          <a:xfrm>
            <a:off x="740684" y="3409033"/>
            <a:ext cx="3824914" cy="3209542"/>
            <a:chOff x="7106092" y="296798"/>
            <a:chExt cx="3824914" cy="3448153"/>
          </a:xfrm>
        </p:grpSpPr>
        <p:sp>
          <p:nvSpPr>
            <p:cNvPr id="63" name="Rectangle 62">
              <a:extLst>
                <a:ext uri="{FF2B5EF4-FFF2-40B4-BE49-F238E27FC236}">
                  <a16:creationId xmlns:a16="http://schemas.microsoft.com/office/drawing/2014/main" id="{826F8B44-A45F-4921-BA1C-BB16C2ACBC8D}"/>
                </a:ext>
              </a:extLst>
            </p:cNvPr>
            <p:cNvSpPr/>
            <p:nvPr/>
          </p:nvSpPr>
          <p:spPr>
            <a:xfrm>
              <a:off x="7106092" y="296798"/>
              <a:ext cx="3824914" cy="344815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a:solidFill>
                    <a:sysClr val="windowText" lastClr="000000"/>
                  </a:solidFill>
                  <a:latin typeface="Arial" panose="020B0604020202020204" pitchFamily="34" charset="0"/>
                  <a:cs typeface="Arial" panose="020B0604020202020204" pitchFamily="34" charset="0"/>
                </a:rPr>
                <a:t>3. Personas y organización</a:t>
              </a:r>
            </a:p>
          </p:txBody>
        </p:sp>
        <p:sp>
          <p:nvSpPr>
            <p:cNvPr id="68" name="TextBox 67">
              <a:extLst>
                <a:ext uri="{FF2B5EF4-FFF2-40B4-BE49-F238E27FC236}">
                  <a16:creationId xmlns:a16="http://schemas.microsoft.com/office/drawing/2014/main" id="{F211D6F8-36F3-48C3-91A1-FB236F9BA408}"/>
                </a:ext>
              </a:extLst>
            </p:cNvPr>
            <p:cNvSpPr txBox="1"/>
            <p:nvPr/>
          </p:nvSpPr>
          <p:spPr>
            <a:xfrm>
              <a:off x="7301807" y="837784"/>
              <a:ext cx="3433484" cy="2640723"/>
            </a:xfrm>
            <a:prstGeom prst="rect">
              <a:avLst/>
            </a:prstGeom>
            <a:noFill/>
          </p:spPr>
          <p:txBody>
            <a:bodyPr wrap="square" lIns="0" tIns="36576" rIns="0" bIns="0" rtlCol="0">
              <a:spAutoFit/>
            </a:bodyPr>
            <a:lstStyle/>
            <a:p>
              <a:r>
                <a:rPr lang="es-CO" sz="1200">
                  <a:solidFill>
                    <a:sysClr val="windowText" lastClr="000000"/>
                  </a:solidFill>
                  <a:latin typeface="Arial" panose="020B0604020202020204" pitchFamily="34" charset="0"/>
                  <a:cs typeface="Arial" panose="020B0604020202020204" pitchFamily="34" charset="0"/>
                </a:rPr>
                <a:t>Los cambios en tu arquitectura de negocios, deben incitar cambios en las personas que realizan los procesos y actividades, de esta manera: </a:t>
              </a:r>
            </a:p>
            <a:p>
              <a:endParaRPr lang="es-CO" sz="1200">
                <a:solidFill>
                  <a:sysClr val="windowText" lastClr="000000"/>
                </a:solidFill>
                <a:latin typeface="Arial" panose="020B0604020202020204" pitchFamily="34" charset="0"/>
                <a:cs typeface="Arial" panose="020B0604020202020204" pitchFamily="34" charset="0"/>
              </a:endParaRPr>
            </a:p>
            <a:p>
              <a:pPr marL="228600" indent="-228600">
                <a:buAutoNum type="arabicPeriod"/>
              </a:pPr>
              <a:r>
                <a:rPr lang="es-CO" sz="1200">
                  <a:solidFill>
                    <a:sysClr val="windowText" lastClr="000000"/>
                  </a:solidFill>
                  <a:latin typeface="Arial" panose="020B0604020202020204" pitchFamily="34" charset="0"/>
                  <a:cs typeface="Arial" panose="020B0604020202020204" pitchFamily="34" charset="0"/>
                </a:rPr>
                <a:t>Identifica cuales son los roles y funciones que se deben desempeñar para realizar las nuevas actividades descritas en el paso anterior. </a:t>
              </a:r>
            </a:p>
            <a:p>
              <a:pPr marL="228600" indent="-228600">
                <a:buAutoNum type="arabicPeriod"/>
              </a:pPr>
              <a:endParaRPr lang="es-CO" sz="1200">
                <a:solidFill>
                  <a:sysClr val="windowText" lastClr="000000"/>
                </a:solidFill>
                <a:latin typeface="Arial" panose="020B0604020202020204" pitchFamily="34" charset="0"/>
                <a:cs typeface="Arial" panose="020B0604020202020204" pitchFamily="34" charset="0"/>
              </a:endParaRPr>
            </a:p>
            <a:p>
              <a:pPr marL="228600" indent="-228600">
                <a:lnSpc>
                  <a:spcPct val="85000"/>
                </a:lnSpc>
                <a:spcAft>
                  <a:spcPts val="600"/>
                </a:spcAft>
                <a:buClr>
                  <a:schemeClr val="tx1"/>
                </a:buClr>
                <a:buSzPct val="100000"/>
                <a:buFont typeface="+mj-lt"/>
                <a:buAutoNum type="arabicPeriod"/>
              </a:pPr>
              <a:r>
                <a:rPr lang="es-CO" sz="1200">
                  <a:solidFill>
                    <a:sysClr val="windowText" lastClr="000000"/>
                  </a:solidFill>
                  <a:latin typeface="Arial" panose="020B0604020202020204" pitchFamily="34" charset="0"/>
                  <a:cs typeface="Arial" panose="020B0604020202020204" pitchFamily="34" charset="0"/>
                </a:rPr>
                <a:t>Indica cuáles son las </a:t>
              </a:r>
              <a:r>
                <a:rPr lang="es-CO" sz="1200" b="1">
                  <a:solidFill>
                    <a:sysClr val="windowText" lastClr="000000"/>
                  </a:solidFill>
                  <a:latin typeface="Arial" panose="020B0604020202020204" pitchFamily="34" charset="0"/>
                  <a:cs typeface="Arial" panose="020B0604020202020204" pitchFamily="34" charset="0"/>
                </a:rPr>
                <a:t>habilidades necesarias</a:t>
              </a:r>
              <a:r>
                <a:rPr lang="es-CO" sz="1200">
                  <a:solidFill>
                    <a:sysClr val="windowText" lastClr="000000"/>
                  </a:solidFill>
                  <a:latin typeface="Arial" panose="020B0604020202020204" pitchFamily="34" charset="0"/>
                  <a:cs typeface="Arial" panose="020B0604020202020204" pitchFamily="34" charset="0"/>
                </a:rPr>
                <a:t> para cumplir con los roles y funciones. (las habilidades incluyen desde temas técnicos como el manejo de un software hasta habilidades blandas como el liderazgo y trabajo en equipo</a:t>
              </a:r>
            </a:p>
          </p:txBody>
        </p:sp>
      </p:grpSp>
      <p:grpSp>
        <p:nvGrpSpPr>
          <p:cNvPr id="2" name="Group 1">
            <a:extLst>
              <a:ext uri="{FF2B5EF4-FFF2-40B4-BE49-F238E27FC236}">
                <a16:creationId xmlns:a16="http://schemas.microsoft.com/office/drawing/2014/main" id="{B5E2AE52-EFF4-4B42-9C49-31FB5B6EF685}"/>
              </a:ext>
            </a:extLst>
          </p:cNvPr>
          <p:cNvGrpSpPr/>
          <p:nvPr/>
        </p:nvGrpSpPr>
        <p:grpSpPr>
          <a:xfrm>
            <a:off x="8792327" y="3934309"/>
            <a:ext cx="3035621" cy="2684266"/>
            <a:chOff x="336133" y="1064096"/>
            <a:chExt cx="2912609" cy="2684266"/>
          </a:xfrm>
        </p:grpSpPr>
        <p:sp>
          <p:nvSpPr>
            <p:cNvPr id="69" name="Rectangle 68">
              <a:extLst>
                <a:ext uri="{FF2B5EF4-FFF2-40B4-BE49-F238E27FC236}">
                  <a16:creationId xmlns:a16="http://schemas.microsoft.com/office/drawing/2014/main" id="{391E7FE5-F827-43AB-AF69-B560CA81E82C}"/>
                </a:ext>
              </a:extLst>
            </p:cNvPr>
            <p:cNvSpPr/>
            <p:nvPr/>
          </p:nvSpPr>
          <p:spPr>
            <a:xfrm>
              <a:off x="336133" y="1064096"/>
              <a:ext cx="2912609" cy="2659172"/>
            </a:xfrm>
            <a:prstGeom prst="rect">
              <a:avLst/>
            </a:prstGeom>
            <a:solidFill>
              <a:srgbClr val="D4BFF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a:solidFill>
                    <a:sysClr val="windowText" lastClr="000000"/>
                  </a:solidFill>
                  <a:latin typeface="Arial" panose="020B0604020202020204" pitchFamily="34" charset="0"/>
                  <a:cs typeface="Arial" panose="020B0604020202020204" pitchFamily="34" charset="0"/>
                </a:rPr>
                <a:t>5. Desempeño del rendimiento</a:t>
              </a:r>
            </a:p>
            <a:p>
              <a:endParaRPr lang="en-US" sz="1600" cap="all">
                <a:solidFill>
                  <a:sysClr val="windowText" lastClr="000000"/>
                </a:solidFill>
                <a:latin typeface="Arial" panose="020B0604020202020204" pitchFamily="34" charset="0"/>
                <a:cs typeface="Arial" panose="020B0604020202020204" pitchFamily="34" charset="0"/>
              </a:endParaRPr>
            </a:p>
          </p:txBody>
        </p:sp>
        <p:sp>
          <p:nvSpPr>
            <p:cNvPr id="71" name="TextBox 70">
              <a:extLst>
                <a:ext uri="{FF2B5EF4-FFF2-40B4-BE49-F238E27FC236}">
                  <a16:creationId xmlns:a16="http://schemas.microsoft.com/office/drawing/2014/main" id="{38556937-2D3B-4151-B2D9-D4B7177B52F3}"/>
                </a:ext>
              </a:extLst>
            </p:cNvPr>
            <p:cNvSpPr txBox="1"/>
            <p:nvPr/>
          </p:nvSpPr>
          <p:spPr>
            <a:xfrm>
              <a:off x="500854" y="1612393"/>
              <a:ext cx="2650252" cy="2135969"/>
            </a:xfrm>
            <a:prstGeom prst="rect">
              <a:avLst/>
            </a:prstGeom>
            <a:noFill/>
          </p:spPr>
          <p:txBody>
            <a:bodyPr wrap="square" lIns="0" tIns="36576" rIns="0" bIns="0" rtlCol="0">
              <a:spAutoFit/>
            </a:bodyPr>
            <a:lstStyle/>
            <a:p>
              <a:r>
                <a:rPr lang="es-CO" sz="1200">
                  <a:solidFill>
                    <a:schemeClr val="bg2"/>
                  </a:solidFill>
                  <a:latin typeface="Arial" panose="020B0604020202020204" pitchFamily="34" charset="0"/>
                  <a:cs typeface="Arial" panose="020B0604020202020204" pitchFamily="34" charset="0"/>
                </a:rPr>
                <a:t>Establecer métricas de rendimiento en términos cuantitativos y cualitativos </a:t>
              </a:r>
            </a:p>
            <a:p>
              <a:r>
                <a:rPr lang="es-CO" sz="1200">
                  <a:solidFill>
                    <a:schemeClr val="bg2"/>
                  </a:solidFill>
                  <a:latin typeface="Arial" panose="020B0604020202020204" pitchFamily="34" charset="0"/>
                  <a:cs typeface="Arial" panose="020B0604020202020204" pitchFamily="34" charset="0"/>
                </a:rPr>
                <a:t>para medir y evaluar el modelo operativo</a:t>
              </a:r>
            </a:p>
            <a:p>
              <a:endParaRPr lang="es-CO" sz="1200">
                <a:latin typeface="Arial" panose="020B0604020202020204" pitchFamily="34" charset="0"/>
                <a:cs typeface="Arial" panose="020B0604020202020204" pitchFamily="34" charset="0"/>
              </a:endParaRPr>
            </a:p>
            <a:p>
              <a:pPr marL="228600" indent="-228600">
                <a:lnSpc>
                  <a:spcPct val="85000"/>
                </a:lnSpc>
                <a:spcAft>
                  <a:spcPts val="600"/>
                </a:spcAft>
                <a:buClr>
                  <a:schemeClr val="tx1"/>
                </a:buClr>
                <a:buSzPct val="100000"/>
                <a:buFont typeface="+mj-lt"/>
                <a:buAutoNum type="arabicPeriod"/>
              </a:pPr>
              <a:r>
                <a:rPr lang="es-CO" sz="1200">
                  <a:solidFill>
                    <a:sysClr val="windowText" lastClr="000000"/>
                  </a:solidFill>
                  <a:latin typeface="Arial" panose="020B0604020202020204" pitchFamily="34" charset="0"/>
                  <a:cs typeface="Arial" panose="020B0604020202020204" pitchFamily="34" charset="0"/>
                </a:rPr>
                <a:t>Define los atributos cualitativos y cuantitativos que los indicadores medirían</a:t>
              </a:r>
            </a:p>
            <a:p>
              <a:pPr marL="228600" indent="-228600">
                <a:lnSpc>
                  <a:spcPct val="85000"/>
                </a:lnSpc>
                <a:spcAft>
                  <a:spcPts val="600"/>
                </a:spcAft>
                <a:buClr>
                  <a:schemeClr val="tx1"/>
                </a:buClr>
                <a:buSzPct val="100000"/>
                <a:buFont typeface="+mj-lt"/>
                <a:buAutoNum type="arabicPeriod"/>
              </a:pPr>
              <a:r>
                <a:rPr lang="es-CO" sz="1200">
                  <a:solidFill>
                    <a:sysClr val="windowText" lastClr="000000"/>
                  </a:solidFill>
                  <a:latin typeface="Arial" panose="020B0604020202020204" pitchFamily="34" charset="0"/>
                  <a:cs typeface="Arial" panose="020B0604020202020204" pitchFamily="34" charset="0"/>
                </a:rPr>
                <a:t>Define 2 indicadores para medir tus iniciativa(Es importante decidir la frecuencia, herramientas y metas de cada indicador)</a:t>
              </a:r>
            </a:p>
          </p:txBody>
        </p:sp>
      </p:grpSp>
      <p:grpSp>
        <p:nvGrpSpPr>
          <p:cNvPr id="4" name="Group 3">
            <a:extLst>
              <a:ext uri="{FF2B5EF4-FFF2-40B4-BE49-F238E27FC236}">
                <a16:creationId xmlns:a16="http://schemas.microsoft.com/office/drawing/2014/main" id="{BA4CF336-FA60-4B74-9048-1D8808F06B96}"/>
              </a:ext>
            </a:extLst>
          </p:cNvPr>
          <p:cNvGrpSpPr/>
          <p:nvPr/>
        </p:nvGrpSpPr>
        <p:grpSpPr>
          <a:xfrm>
            <a:off x="4967414" y="3934309"/>
            <a:ext cx="3629197" cy="2684266"/>
            <a:chOff x="336133" y="3946856"/>
            <a:chExt cx="2902706" cy="2684266"/>
          </a:xfrm>
        </p:grpSpPr>
        <p:sp>
          <p:nvSpPr>
            <p:cNvPr id="70" name="Rectangle 69">
              <a:extLst>
                <a:ext uri="{FF2B5EF4-FFF2-40B4-BE49-F238E27FC236}">
                  <a16:creationId xmlns:a16="http://schemas.microsoft.com/office/drawing/2014/main" id="{DAE71F83-9F04-4C4E-B16E-969DF16125E8}"/>
                </a:ext>
              </a:extLst>
            </p:cNvPr>
            <p:cNvSpPr/>
            <p:nvPr/>
          </p:nvSpPr>
          <p:spPr>
            <a:xfrm>
              <a:off x="336133" y="3946856"/>
              <a:ext cx="2902706" cy="2659172"/>
            </a:xfrm>
            <a:prstGeom prst="rect">
              <a:avLst/>
            </a:prstGeom>
            <a:solidFill>
              <a:srgbClr val="FFD9D7"/>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a:solidFill>
                    <a:sysClr val="windowText" lastClr="000000"/>
                  </a:solidFill>
                  <a:latin typeface="Arial" panose="020B0604020202020204" pitchFamily="34" charset="0"/>
                  <a:cs typeface="Arial" panose="020B0604020202020204" pitchFamily="34" charset="0"/>
                </a:rPr>
                <a:t>4. Datos y tecnología</a:t>
              </a:r>
            </a:p>
          </p:txBody>
        </p:sp>
        <p:sp>
          <p:nvSpPr>
            <p:cNvPr id="72" name="TextBox 71">
              <a:extLst>
                <a:ext uri="{FF2B5EF4-FFF2-40B4-BE49-F238E27FC236}">
                  <a16:creationId xmlns:a16="http://schemas.microsoft.com/office/drawing/2014/main" id="{EAED0996-E726-4806-A44B-EAFD7E03AD78}"/>
                </a:ext>
              </a:extLst>
            </p:cNvPr>
            <p:cNvSpPr txBox="1"/>
            <p:nvPr/>
          </p:nvSpPr>
          <p:spPr>
            <a:xfrm>
              <a:off x="429181" y="4236620"/>
              <a:ext cx="2716609" cy="2394502"/>
            </a:xfrm>
            <a:prstGeom prst="rect">
              <a:avLst/>
            </a:prstGeom>
            <a:noFill/>
          </p:spPr>
          <p:txBody>
            <a:bodyPr wrap="square" lIns="0" tIns="36576" rIns="0" bIns="0" rtlCol="0">
              <a:spAutoFit/>
            </a:bodyPr>
            <a:lstStyle/>
            <a:p>
              <a:r>
                <a:rPr lang="es-CO" sz="1200">
                  <a:solidFill>
                    <a:sysClr val="windowText" lastClr="000000"/>
                  </a:solidFill>
                  <a:latin typeface="Arial" panose="020B0604020202020204" pitchFamily="34" charset="0"/>
                  <a:cs typeface="Arial" panose="020B0604020202020204" pitchFamily="34" charset="0"/>
                </a:rPr>
                <a:t>Ya tienes claro los procesos y las personas, falta la </a:t>
              </a:r>
              <a:r>
                <a:rPr lang="es-CO" sz="1200" b="1">
                  <a:solidFill>
                    <a:sysClr val="windowText" lastClr="000000"/>
                  </a:solidFill>
                  <a:latin typeface="Arial" panose="020B0604020202020204" pitchFamily="34" charset="0"/>
                  <a:cs typeface="Arial" panose="020B0604020202020204" pitchFamily="34" charset="0"/>
                </a:rPr>
                <a:t>tecnología</a:t>
              </a:r>
            </a:p>
            <a:p>
              <a:endParaRPr lang="es-CO" sz="1200">
                <a:solidFill>
                  <a:sysClr val="windowText" lastClr="000000"/>
                </a:solidFill>
                <a:latin typeface="Arial" panose="020B0604020202020204" pitchFamily="34" charset="0"/>
                <a:cs typeface="Arial" panose="020B0604020202020204" pitchFamily="34" charset="0"/>
              </a:endParaRPr>
            </a:p>
            <a:p>
              <a:pPr marL="228600" indent="-228600">
                <a:lnSpc>
                  <a:spcPct val="85000"/>
                </a:lnSpc>
                <a:spcAft>
                  <a:spcPts val="600"/>
                </a:spcAft>
                <a:buClr>
                  <a:schemeClr val="tx1"/>
                </a:buClr>
                <a:buSzPct val="100000"/>
                <a:buFont typeface="+mj-lt"/>
                <a:buAutoNum type="arabicPeriod"/>
              </a:pPr>
              <a:r>
                <a:rPr lang="es-CO" sz="1200">
                  <a:solidFill>
                    <a:sysClr val="windowText" lastClr="000000"/>
                  </a:solidFill>
                  <a:latin typeface="Arial" panose="020B0604020202020204" pitchFamily="34" charset="0"/>
                  <a:cs typeface="Arial" panose="020B0604020202020204" pitchFamily="34" charset="0"/>
                </a:rPr>
                <a:t>Define cuáles son los datos e información más relevante para gestionar tu proceso operativo seleccionado?</a:t>
              </a:r>
            </a:p>
            <a:p>
              <a:pPr marL="228600" indent="-228600">
                <a:lnSpc>
                  <a:spcPct val="85000"/>
                </a:lnSpc>
                <a:spcAft>
                  <a:spcPts val="600"/>
                </a:spcAft>
                <a:buClr>
                  <a:schemeClr val="tx1"/>
                </a:buClr>
                <a:buSzPct val="100000"/>
                <a:buFont typeface="+mj-lt"/>
                <a:buAutoNum type="arabicPeriod"/>
              </a:pPr>
              <a:r>
                <a:rPr lang="es-CO" sz="1200">
                  <a:solidFill>
                    <a:sysClr val="windowText" lastClr="000000"/>
                  </a:solidFill>
                  <a:latin typeface="Arial" panose="020B0604020202020204" pitchFamily="34" charset="0"/>
                  <a:cs typeface="Arial" panose="020B0604020202020204" pitchFamily="34" charset="0"/>
                </a:rPr>
                <a:t>Describe la función y beneficios de las herramientas que gestionan estos datos? En este punto puedes describir una herramienta con la que ya cuentes o que te gustaría adquirir, en cualquier caso, debe ser claro de qué manera esta herramienta habilita la gestión de datos del proceso seleccionado.</a:t>
              </a:r>
            </a:p>
          </p:txBody>
        </p:sp>
      </p:grpSp>
      <p:pic>
        <p:nvPicPr>
          <p:cNvPr id="1026" name="Picture 2">
            <a:extLst>
              <a:ext uri="{FF2B5EF4-FFF2-40B4-BE49-F238E27FC236}">
                <a16:creationId xmlns:a16="http://schemas.microsoft.com/office/drawing/2014/main" id="{EF88313E-4192-4991-95CF-6B1406DE35AE}"/>
              </a:ext>
            </a:extLst>
          </p:cNvPr>
          <p:cNvPicPr>
            <a:picLocks noChangeAspect="1" noChangeArrowheads="1"/>
          </p:cNvPicPr>
          <p:nvPr/>
        </p:nvPicPr>
        <p:blipFill>
          <a:blip r:embed="rId3">
            <a:duotone>
              <a:prstClr val="black"/>
              <a:schemeClr val="accent4">
                <a:tint val="45000"/>
                <a:satMod val="400000"/>
              </a:schemeClr>
            </a:duotone>
            <a:extLst>
              <a:ext uri="{BEBA8EAE-BF5A-486C-A8C5-ECC9F3942E4B}">
                <a14:imgProps xmlns:a14="http://schemas.microsoft.com/office/drawing/2010/main">
                  <a14:imgLayer r:embed="rId4">
                    <a14:imgEffect>
                      <a14:colorTemperature colorTemp="4700"/>
                    </a14:imgEffect>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8487100" y="1852917"/>
            <a:ext cx="610455" cy="610455"/>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2">
            <a:extLst>
              <a:ext uri="{FF2B5EF4-FFF2-40B4-BE49-F238E27FC236}">
                <a16:creationId xmlns:a16="http://schemas.microsoft.com/office/drawing/2014/main" id="{D1881172-ECF8-4150-8E81-0A7C0DD7D5A0}"/>
              </a:ext>
            </a:extLst>
          </p:cNvPr>
          <p:cNvPicPr>
            <a:picLocks noChangeAspect="1" noChangeArrowheads="1"/>
          </p:cNvPicPr>
          <p:nvPr/>
        </p:nvPicPr>
        <p:blipFill>
          <a:blip r:embed="rId3">
            <a:duotone>
              <a:prstClr val="black"/>
              <a:schemeClr val="accent4">
                <a:tint val="45000"/>
                <a:satMod val="400000"/>
              </a:schemeClr>
            </a:duotone>
            <a:extLst>
              <a:ext uri="{BEBA8EAE-BF5A-486C-A8C5-ECC9F3942E4B}">
                <a14:imgProps xmlns:a14="http://schemas.microsoft.com/office/drawing/2010/main">
                  <a14:imgLayer r:embed="rId4">
                    <a14:imgEffect>
                      <a14:colorTemperature colorTemp="4700"/>
                    </a14:imgEffect>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4358228" y="4983761"/>
            <a:ext cx="610455" cy="610455"/>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
            <a:extLst>
              <a:ext uri="{FF2B5EF4-FFF2-40B4-BE49-F238E27FC236}">
                <a16:creationId xmlns:a16="http://schemas.microsoft.com/office/drawing/2014/main" id="{83EAEECA-7911-4664-8D82-FFA9DFF4F6F0}"/>
              </a:ext>
            </a:extLst>
          </p:cNvPr>
          <p:cNvPicPr>
            <a:picLocks noChangeAspect="1" noChangeArrowheads="1"/>
          </p:cNvPicPr>
          <p:nvPr/>
        </p:nvPicPr>
        <p:blipFill>
          <a:blip r:embed="rId3">
            <a:duotone>
              <a:prstClr val="black"/>
              <a:schemeClr val="accent4">
                <a:tint val="45000"/>
                <a:satMod val="400000"/>
              </a:schemeClr>
            </a:duotone>
            <a:extLst>
              <a:ext uri="{BEBA8EAE-BF5A-486C-A8C5-ECC9F3942E4B}">
                <a14:imgProps xmlns:a14="http://schemas.microsoft.com/office/drawing/2010/main">
                  <a14:imgLayer r:embed="rId4">
                    <a14:imgEffect>
                      <a14:colorTemperature colorTemp="4700"/>
                    </a14:imgEffect>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8143845" y="4983761"/>
            <a:ext cx="610455" cy="610455"/>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a:extLst>
              <a:ext uri="{FF2B5EF4-FFF2-40B4-BE49-F238E27FC236}">
                <a16:creationId xmlns:a16="http://schemas.microsoft.com/office/drawing/2014/main" id="{FD0B59FE-34B3-4898-9D76-1CCF6C5FABF5}"/>
              </a:ext>
            </a:extLst>
          </p:cNvPr>
          <p:cNvGrpSpPr/>
          <p:nvPr/>
        </p:nvGrpSpPr>
        <p:grpSpPr>
          <a:xfrm>
            <a:off x="734280" y="296798"/>
            <a:ext cx="3826249" cy="2776602"/>
            <a:chOff x="332530" y="296798"/>
            <a:chExt cx="4227999" cy="2582085"/>
          </a:xfrm>
        </p:grpSpPr>
        <p:sp>
          <p:nvSpPr>
            <p:cNvPr id="51" name="Rectangle: Rounded Corners 50">
              <a:extLst>
                <a:ext uri="{FF2B5EF4-FFF2-40B4-BE49-F238E27FC236}">
                  <a16:creationId xmlns:a16="http://schemas.microsoft.com/office/drawing/2014/main" id="{761E16A8-2197-4EF1-9759-E32402BBAAB2}"/>
                </a:ext>
              </a:extLst>
            </p:cNvPr>
            <p:cNvSpPr/>
            <p:nvPr/>
          </p:nvSpPr>
          <p:spPr>
            <a:xfrm>
              <a:off x="332530" y="296798"/>
              <a:ext cx="4227999" cy="2582085"/>
            </a:xfrm>
            <a:prstGeom prst="roundRect">
              <a:avLst>
                <a:gd name="adj" fmla="val 9781"/>
              </a:avLst>
            </a:prstGeom>
            <a:solidFill>
              <a:schemeClr val="bg2"/>
            </a:solidFill>
            <a:ln w="1905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a:solidFill>
                    <a:schemeClr val="bg1"/>
                  </a:solidFill>
                  <a:latin typeface="Arial" panose="020B0604020202020204" pitchFamily="34" charset="0"/>
                  <a:cs typeface="Arial" panose="020B0604020202020204" pitchFamily="34" charset="0"/>
                </a:rPr>
                <a:t>PROCESO SELECCIONADO: </a:t>
              </a:r>
            </a:p>
            <a:p>
              <a:endParaRPr lang="en-US" sz="1600" cap="all">
                <a:solidFill>
                  <a:sysClr val="windowText" lastClr="000000"/>
                </a:solidFill>
                <a:latin typeface="Arial" panose="020B0604020202020204" pitchFamily="34" charset="0"/>
                <a:cs typeface="Arial" panose="020B0604020202020204" pitchFamily="34" charset="0"/>
              </a:endParaRPr>
            </a:p>
          </p:txBody>
        </p:sp>
        <p:sp>
          <p:nvSpPr>
            <p:cNvPr id="52" name="TextBox 51">
              <a:extLst>
                <a:ext uri="{FF2B5EF4-FFF2-40B4-BE49-F238E27FC236}">
                  <a16:creationId xmlns:a16="http://schemas.microsoft.com/office/drawing/2014/main" id="{F65A41A8-486C-49E1-A1BE-F0D6BC7A3152}"/>
                </a:ext>
              </a:extLst>
            </p:cNvPr>
            <p:cNvSpPr txBox="1"/>
            <p:nvPr/>
          </p:nvSpPr>
          <p:spPr>
            <a:xfrm>
              <a:off x="555872" y="772623"/>
              <a:ext cx="3793994" cy="199635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s-CO" sz="1400" b="1">
                  <a:solidFill>
                    <a:schemeClr val="bg1"/>
                  </a:solidFill>
                  <a:latin typeface="Arial" panose="020B0604020202020204" pitchFamily="34" charset="0"/>
                  <a:cs typeface="Arial" panose="020B0604020202020204" pitchFamily="34" charset="0"/>
                </a:rPr>
                <a:t>Ejemplo: </a:t>
              </a:r>
            </a:p>
            <a:p>
              <a:pPr marL="285750" indent="-285750">
                <a:lnSpc>
                  <a:spcPct val="85000"/>
                </a:lnSpc>
                <a:spcAft>
                  <a:spcPts val="600"/>
                </a:spcAft>
                <a:buClr>
                  <a:schemeClr val="accent2"/>
                </a:buClr>
                <a:buSzPct val="70000"/>
                <a:buFont typeface="Arial" panose="020B0604020202020204" pitchFamily="34" charset="0"/>
                <a:buChar char="•"/>
              </a:pPr>
              <a:r>
                <a:rPr lang="es-CO" sz="1400">
                  <a:solidFill>
                    <a:schemeClr val="bg1"/>
                  </a:solidFill>
                  <a:latin typeface="Arial" panose="020B0604020202020204" pitchFamily="34" charset="0"/>
                  <a:cs typeface="Arial" panose="020B0604020202020204" pitchFamily="34" charset="0"/>
                </a:rPr>
                <a:t>Ventas </a:t>
              </a:r>
            </a:p>
            <a:p>
              <a:pPr marL="285750" indent="-285750">
                <a:lnSpc>
                  <a:spcPct val="85000"/>
                </a:lnSpc>
                <a:spcAft>
                  <a:spcPts val="600"/>
                </a:spcAft>
                <a:buClr>
                  <a:schemeClr val="accent2"/>
                </a:buClr>
                <a:buSzPct val="70000"/>
                <a:buFont typeface="Arial" panose="020B0604020202020204" pitchFamily="34" charset="0"/>
                <a:buChar char="•"/>
              </a:pPr>
              <a:r>
                <a:rPr lang="es-CO" sz="1400">
                  <a:solidFill>
                    <a:schemeClr val="bg1"/>
                  </a:solidFill>
                  <a:latin typeface="Arial" panose="020B0604020202020204" pitchFamily="34" charset="0"/>
                  <a:cs typeface="Arial" panose="020B0604020202020204" pitchFamily="34" charset="0"/>
                </a:rPr>
                <a:t>Compras</a:t>
              </a:r>
            </a:p>
            <a:p>
              <a:pPr marL="285750" indent="-285750">
                <a:lnSpc>
                  <a:spcPct val="85000"/>
                </a:lnSpc>
                <a:spcAft>
                  <a:spcPts val="600"/>
                </a:spcAft>
                <a:buClr>
                  <a:schemeClr val="accent2"/>
                </a:buClr>
                <a:buSzPct val="70000"/>
                <a:buFont typeface="Arial" panose="020B0604020202020204" pitchFamily="34" charset="0"/>
                <a:buChar char="•"/>
              </a:pPr>
              <a:r>
                <a:rPr lang="es-CO" sz="1400">
                  <a:solidFill>
                    <a:schemeClr val="bg1"/>
                  </a:solidFill>
                  <a:latin typeface="Arial" panose="020B0604020202020204" pitchFamily="34" charset="0"/>
                  <a:cs typeface="Arial" panose="020B0604020202020204" pitchFamily="34" charset="0"/>
                </a:rPr>
                <a:t>Producción</a:t>
              </a:r>
            </a:p>
            <a:p>
              <a:pPr marL="285750" indent="-285750">
                <a:lnSpc>
                  <a:spcPct val="85000"/>
                </a:lnSpc>
                <a:spcAft>
                  <a:spcPts val="600"/>
                </a:spcAft>
                <a:buClr>
                  <a:schemeClr val="accent2"/>
                </a:buClr>
                <a:buSzPct val="70000"/>
                <a:buFont typeface="Arial" panose="020B0604020202020204" pitchFamily="34" charset="0"/>
                <a:buChar char="•"/>
              </a:pPr>
              <a:r>
                <a:rPr lang="es-CO" sz="1400">
                  <a:solidFill>
                    <a:schemeClr val="bg1"/>
                  </a:solidFill>
                  <a:latin typeface="Arial" panose="020B0604020202020204" pitchFamily="34" charset="0"/>
                  <a:cs typeface="Arial" panose="020B0604020202020204" pitchFamily="34" charset="0"/>
                </a:rPr>
                <a:t>Logística</a:t>
              </a:r>
            </a:p>
            <a:p>
              <a:pPr marL="285750" indent="-285750">
                <a:lnSpc>
                  <a:spcPct val="85000"/>
                </a:lnSpc>
                <a:spcAft>
                  <a:spcPts val="600"/>
                </a:spcAft>
                <a:buClr>
                  <a:schemeClr val="accent2"/>
                </a:buClr>
                <a:buSzPct val="70000"/>
                <a:buFont typeface="Arial" panose="020B0604020202020204" pitchFamily="34" charset="0"/>
                <a:buChar char="•"/>
              </a:pPr>
              <a:r>
                <a:rPr lang="es-CO" sz="1400">
                  <a:solidFill>
                    <a:schemeClr val="bg1"/>
                  </a:solidFill>
                  <a:latin typeface="Arial" panose="020B0604020202020204" pitchFamily="34" charset="0"/>
                  <a:cs typeface="Arial" panose="020B0604020202020204" pitchFamily="34" charset="0"/>
                </a:rPr>
                <a:t>Post – venta </a:t>
              </a:r>
            </a:p>
            <a:p>
              <a:pPr>
                <a:lnSpc>
                  <a:spcPct val="85000"/>
                </a:lnSpc>
                <a:spcAft>
                  <a:spcPts val="600"/>
                </a:spcAft>
                <a:buClr>
                  <a:schemeClr val="accent2"/>
                </a:buClr>
                <a:buSzPct val="70000"/>
              </a:pPr>
              <a:r>
                <a:rPr lang="es-CO" sz="1400">
                  <a:solidFill>
                    <a:schemeClr val="bg1"/>
                  </a:solidFill>
                  <a:latin typeface="Arial" panose="020B0604020202020204" pitchFamily="34" charset="0"/>
                  <a:cs typeface="Arial" panose="020B0604020202020204" pitchFamily="34" charset="0"/>
                </a:rPr>
                <a:t>Para este ejercicio pueden escoger alguno de los procesos que ya identificaron en su cadena de valor productiva. </a:t>
              </a:r>
            </a:p>
          </p:txBody>
        </p:sp>
      </p:grpSp>
    </p:spTree>
    <p:extLst>
      <p:ext uri="{BB962C8B-B14F-4D97-AF65-F5344CB8AC3E}">
        <p14:creationId xmlns:p14="http://schemas.microsoft.com/office/powerpoint/2010/main" val="1763399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2B3F7D68-B594-459E-962A-7CE36C84078A}"/>
              </a:ext>
            </a:extLst>
          </p:cNvPr>
          <p:cNvGrpSpPr/>
          <p:nvPr/>
        </p:nvGrpSpPr>
        <p:grpSpPr>
          <a:xfrm>
            <a:off x="3729559" y="1866979"/>
            <a:ext cx="3985270" cy="4203127"/>
            <a:chOff x="7062474" y="661721"/>
            <a:chExt cx="4311644" cy="4320000"/>
          </a:xfrm>
        </p:grpSpPr>
        <p:sp>
          <p:nvSpPr>
            <p:cNvPr id="30" name="Freeform 232">
              <a:extLst>
                <a:ext uri="{FF2B5EF4-FFF2-40B4-BE49-F238E27FC236}">
                  <a16:creationId xmlns:a16="http://schemas.microsoft.com/office/drawing/2014/main" id="{063CED07-CDC2-44F1-BD3E-165E2433CFEE}"/>
                </a:ext>
              </a:extLst>
            </p:cNvPr>
            <p:cNvSpPr/>
            <p:nvPr/>
          </p:nvSpPr>
          <p:spPr>
            <a:xfrm>
              <a:off x="7635890" y="1433717"/>
              <a:ext cx="3164711" cy="2869163"/>
            </a:xfrm>
            <a:custGeom>
              <a:avLst/>
              <a:gdLst/>
              <a:ahLst/>
              <a:cxnLst/>
              <a:rect l="0" t="0" r="0" b="0"/>
              <a:pathLst>
                <a:path w="3936364" h="3573996">
                  <a:moveTo>
                    <a:pt x="0" y="1394460"/>
                  </a:moveTo>
                  <a:lnTo>
                    <a:pt x="755015" y="3573996"/>
                  </a:lnTo>
                  <a:lnTo>
                    <a:pt x="3133978" y="3573996"/>
                  </a:lnTo>
                  <a:lnTo>
                    <a:pt x="3936364" y="1374648"/>
                  </a:lnTo>
                  <a:lnTo>
                    <a:pt x="1955545" y="0"/>
                  </a:lnTo>
                  <a:lnTo>
                    <a:pt x="0" y="1394460"/>
                  </a:lnTo>
                </a:path>
              </a:pathLst>
            </a:custGeom>
            <a:noFill/>
            <a:ln w="9144"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1" name="Freeform 233">
              <a:extLst>
                <a:ext uri="{FF2B5EF4-FFF2-40B4-BE49-F238E27FC236}">
                  <a16:creationId xmlns:a16="http://schemas.microsoft.com/office/drawing/2014/main" id="{FAB58704-B84B-4CE1-B84C-5FC2AE14727F}"/>
                </a:ext>
              </a:extLst>
            </p:cNvPr>
            <p:cNvSpPr/>
            <p:nvPr/>
          </p:nvSpPr>
          <p:spPr>
            <a:xfrm>
              <a:off x="7618736" y="2554398"/>
              <a:ext cx="2498279" cy="1732405"/>
            </a:xfrm>
            <a:custGeom>
              <a:avLst/>
              <a:gdLst/>
              <a:ahLst/>
              <a:cxnLst/>
              <a:rect l="0" t="0" r="0" b="0"/>
              <a:pathLst>
                <a:path w="3107436" h="2157984">
                  <a:moveTo>
                    <a:pt x="0" y="0"/>
                  </a:moveTo>
                  <a:lnTo>
                    <a:pt x="3107436" y="2157984"/>
                  </a:lnTo>
                </a:path>
              </a:pathLst>
            </a:custGeom>
            <a:noFill/>
            <a:ln w="9144"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2" name="Freeform 234">
              <a:extLst>
                <a:ext uri="{FF2B5EF4-FFF2-40B4-BE49-F238E27FC236}">
                  <a16:creationId xmlns:a16="http://schemas.microsoft.com/office/drawing/2014/main" id="{0EAE7A0D-77FA-48BC-9F55-B25DA928FD7A}"/>
                </a:ext>
              </a:extLst>
            </p:cNvPr>
            <p:cNvSpPr/>
            <p:nvPr/>
          </p:nvSpPr>
          <p:spPr>
            <a:xfrm>
              <a:off x="8224008" y="2482213"/>
              <a:ext cx="2576695" cy="1767886"/>
            </a:xfrm>
            <a:custGeom>
              <a:avLst/>
              <a:gdLst/>
              <a:ahLst/>
              <a:cxnLst/>
              <a:rect l="0" t="0" r="0" b="0"/>
              <a:pathLst>
                <a:path w="3204972" h="2202181">
                  <a:moveTo>
                    <a:pt x="0" y="2202181"/>
                  </a:moveTo>
                  <a:lnTo>
                    <a:pt x="3204972" y="0"/>
                  </a:lnTo>
                </a:path>
              </a:pathLst>
            </a:custGeom>
            <a:noFill/>
            <a:ln w="9144"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3" name="Freeform 235">
              <a:extLst>
                <a:ext uri="{FF2B5EF4-FFF2-40B4-BE49-F238E27FC236}">
                  <a16:creationId xmlns:a16="http://schemas.microsoft.com/office/drawing/2014/main" id="{3830BB33-176B-4A02-890D-4D3A766899CC}"/>
                </a:ext>
              </a:extLst>
            </p:cNvPr>
            <p:cNvSpPr/>
            <p:nvPr/>
          </p:nvSpPr>
          <p:spPr>
            <a:xfrm>
              <a:off x="9189503" y="1466750"/>
              <a:ext cx="945890" cy="2783349"/>
            </a:xfrm>
            <a:custGeom>
              <a:avLst/>
              <a:gdLst/>
              <a:ahLst/>
              <a:cxnLst/>
              <a:rect l="0" t="0" r="0" b="0"/>
              <a:pathLst>
                <a:path w="1176527" h="3467101">
                  <a:moveTo>
                    <a:pt x="1176527" y="3467101"/>
                  </a:moveTo>
                  <a:lnTo>
                    <a:pt x="0" y="0"/>
                  </a:lnTo>
                </a:path>
              </a:pathLst>
            </a:custGeom>
            <a:noFill/>
            <a:ln w="9144"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4" name="Freeform 236">
              <a:extLst>
                <a:ext uri="{FF2B5EF4-FFF2-40B4-BE49-F238E27FC236}">
                  <a16:creationId xmlns:a16="http://schemas.microsoft.com/office/drawing/2014/main" id="{43266F5E-B7AA-425E-8073-672A2B757812}"/>
                </a:ext>
              </a:extLst>
            </p:cNvPr>
            <p:cNvSpPr/>
            <p:nvPr/>
          </p:nvSpPr>
          <p:spPr>
            <a:xfrm>
              <a:off x="8201954" y="1447176"/>
              <a:ext cx="970395" cy="2839627"/>
            </a:xfrm>
            <a:custGeom>
              <a:avLst/>
              <a:gdLst/>
              <a:ahLst/>
              <a:cxnLst/>
              <a:rect l="0" t="0" r="0" b="0"/>
              <a:pathLst>
                <a:path w="1207007" h="3537204">
                  <a:moveTo>
                    <a:pt x="0" y="3537204"/>
                  </a:moveTo>
                  <a:lnTo>
                    <a:pt x="1207007" y="0"/>
                  </a:lnTo>
                </a:path>
              </a:pathLst>
            </a:custGeom>
            <a:noFill/>
            <a:ln w="9144"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5" name="Freeform 237">
              <a:extLst>
                <a:ext uri="{FF2B5EF4-FFF2-40B4-BE49-F238E27FC236}">
                  <a16:creationId xmlns:a16="http://schemas.microsoft.com/office/drawing/2014/main" id="{1DA08B00-AFAF-45A9-BFE7-1B23E6920183}"/>
                </a:ext>
              </a:extLst>
            </p:cNvPr>
            <p:cNvSpPr/>
            <p:nvPr/>
          </p:nvSpPr>
          <p:spPr>
            <a:xfrm>
              <a:off x="7600358" y="2554398"/>
              <a:ext cx="3200345" cy="0"/>
            </a:xfrm>
            <a:custGeom>
              <a:avLst/>
              <a:gdLst/>
              <a:ahLst/>
              <a:cxnLst/>
              <a:rect l="0" t="0" r="0" b="0"/>
              <a:pathLst>
                <a:path w="3980687">
                  <a:moveTo>
                    <a:pt x="0" y="0"/>
                  </a:moveTo>
                  <a:lnTo>
                    <a:pt x="3980687" y="0"/>
                  </a:lnTo>
                </a:path>
              </a:pathLst>
            </a:custGeom>
            <a:noFill/>
            <a:ln w="9144" cap="flat" cmpd="sng">
              <a:solidFill>
                <a:srgbClr val="FFFFFF">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6" name="Freeform 238">
              <a:extLst>
                <a:ext uri="{FF2B5EF4-FFF2-40B4-BE49-F238E27FC236}">
                  <a16:creationId xmlns:a16="http://schemas.microsoft.com/office/drawing/2014/main" id="{2D3BEB9F-C1EA-425D-92FA-AA4ABC7C71B8}"/>
                </a:ext>
              </a:extLst>
            </p:cNvPr>
            <p:cNvSpPr/>
            <p:nvPr/>
          </p:nvSpPr>
          <p:spPr>
            <a:xfrm>
              <a:off x="7628538" y="3768060"/>
              <a:ext cx="1215444" cy="1213661"/>
            </a:xfrm>
            <a:custGeom>
              <a:avLst/>
              <a:gdLst/>
              <a:ahLst/>
              <a:cxnLst/>
              <a:rect l="0" t="0" r="0" b="0"/>
              <a:pathLst>
                <a:path w="1511807" h="1511807">
                  <a:moveTo>
                    <a:pt x="0" y="755904"/>
                  </a:moveTo>
                  <a:cubicBezTo>
                    <a:pt x="0" y="338454"/>
                    <a:pt x="338454" y="0"/>
                    <a:pt x="755904" y="0"/>
                  </a:cubicBezTo>
                  <a:cubicBezTo>
                    <a:pt x="1173353" y="0"/>
                    <a:pt x="1511807" y="338454"/>
                    <a:pt x="1511807" y="755904"/>
                  </a:cubicBezTo>
                  <a:cubicBezTo>
                    <a:pt x="1511807" y="1173378"/>
                    <a:pt x="1173353" y="1511807"/>
                    <a:pt x="755904" y="1511807"/>
                  </a:cubicBezTo>
                  <a:cubicBezTo>
                    <a:pt x="338454" y="1511807"/>
                    <a:pt x="0" y="1173378"/>
                    <a:pt x="0" y="755904"/>
                  </a:cubicBezTo>
                  <a:close/>
                </a:path>
              </a:pathLst>
            </a:custGeom>
            <a:solidFill>
              <a:schemeClr val="bg1"/>
            </a:solidFill>
            <a:ln w="9144">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7" name="Freeform 239">
              <a:extLst>
                <a:ext uri="{FF2B5EF4-FFF2-40B4-BE49-F238E27FC236}">
                  <a16:creationId xmlns:a16="http://schemas.microsoft.com/office/drawing/2014/main" id="{321D88DF-5191-4F28-AE14-52EF79AB1BE6}"/>
                </a:ext>
              </a:extLst>
            </p:cNvPr>
            <p:cNvSpPr/>
            <p:nvPr/>
          </p:nvSpPr>
          <p:spPr>
            <a:xfrm>
              <a:off x="7062474" y="2029537"/>
              <a:ext cx="1215444" cy="1213662"/>
            </a:xfrm>
            <a:custGeom>
              <a:avLst/>
              <a:gdLst/>
              <a:ahLst/>
              <a:cxnLst/>
              <a:rect l="0" t="0" r="0" b="0"/>
              <a:pathLst>
                <a:path w="1511807" h="1511808">
                  <a:moveTo>
                    <a:pt x="0" y="755904"/>
                  </a:moveTo>
                  <a:cubicBezTo>
                    <a:pt x="0" y="338455"/>
                    <a:pt x="338429" y="0"/>
                    <a:pt x="755903" y="0"/>
                  </a:cubicBezTo>
                  <a:cubicBezTo>
                    <a:pt x="1173352" y="0"/>
                    <a:pt x="1511807" y="338455"/>
                    <a:pt x="1511807" y="755904"/>
                  </a:cubicBezTo>
                  <a:cubicBezTo>
                    <a:pt x="1511807" y="1173353"/>
                    <a:pt x="1173352" y="1511808"/>
                    <a:pt x="755903" y="1511808"/>
                  </a:cubicBezTo>
                  <a:cubicBezTo>
                    <a:pt x="338429" y="1511808"/>
                    <a:pt x="0" y="1173353"/>
                    <a:pt x="0" y="755904"/>
                  </a:cubicBezTo>
                  <a:close/>
                </a:path>
              </a:pathLst>
            </a:custGeom>
            <a:solidFill>
              <a:schemeClr val="bg1"/>
            </a:solidFill>
            <a:ln w="9144">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8" name="Freeform 241">
              <a:extLst>
                <a:ext uri="{FF2B5EF4-FFF2-40B4-BE49-F238E27FC236}">
                  <a16:creationId xmlns:a16="http://schemas.microsoft.com/office/drawing/2014/main" id="{7A7ACD23-64CC-4958-92A6-3C241F3728E1}"/>
                </a:ext>
              </a:extLst>
            </p:cNvPr>
            <p:cNvSpPr/>
            <p:nvPr/>
          </p:nvSpPr>
          <p:spPr>
            <a:xfrm>
              <a:off x="10158673" y="2029537"/>
              <a:ext cx="1215445" cy="1213662"/>
            </a:xfrm>
            <a:custGeom>
              <a:avLst/>
              <a:gdLst/>
              <a:ahLst/>
              <a:cxnLst/>
              <a:rect l="0" t="0" r="0" b="0"/>
              <a:pathLst>
                <a:path w="1511808" h="1511808">
                  <a:moveTo>
                    <a:pt x="0" y="755904"/>
                  </a:moveTo>
                  <a:cubicBezTo>
                    <a:pt x="0" y="338455"/>
                    <a:pt x="338456" y="0"/>
                    <a:pt x="755905" y="0"/>
                  </a:cubicBezTo>
                  <a:cubicBezTo>
                    <a:pt x="1173354" y="0"/>
                    <a:pt x="1511808" y="338455"/>
                    <a:pt x="1511808" y="755904"/>
                  </a:cubicBezTo>
                  <a:cubicBezTo>
                    <a:pt x="1511808" y="1173353"/>
                    <a:pt x="1173354" y="1511808"/>
                    <a:pt x="755905" y="1511808"/>
                  </a:cubicBezTo>
                  <a:cubicBezTo>
                    <a:pt x="338456" y="1511808"/>
                    <a:pt x="0" y="1173353"/>
                    <a:pt x="0" y="755904"/>
                  </a:cubicBezTo>
                  <a:close/>
                </a:path>
              </a:pathLst>
            </a:custGeom>
            <a:solidFill>
              <a:schemeClr val="bg1"/>
            </a:solidFill>
            <a:ln w="9144">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39" name="Freeform 242">
              <a:extLst>
                <a:ext uri="{FF2B5EF4-FFF2-40B4-BE49-F238E27FC236}">
                  <a16:creationId xmlns:a16="http://schemas.microsoft.com/office/drawing/2014/main" id="{7BBC628A-D058-410D-AC4E-0F2E64763FB9}"/>
                </a:ext>
              </a:extLst>
            </p:cNvPr>
            <p:cNvSpPr/>
            <p:nvPr/>
          </p:nvSpPr>
          <p:spPr>
            <a:xfrm>
              <a:off x="9596285" y="3768060"/>
              <a:ext cx="1215445" cy="1213661"/>
            </a:xfrm>
            <a:custGeom>
              <a:avLst/>
              <a:gdLst/>
              <a:ahLst/>
              <a:cxnLst/>
              <a:rect l="0" t="0" r="0" b="0"/>
              <a:pathLst>
                <a:path w="1511808" h="1511807">
                  <a:moveTo>
                    <a:pt x="0" y="755904"/>
                  </a:moveTo>
                  <a:cubicBezTo>
                    <a:pt x="0" y="338454"/>
                    <a:pt x="338454" y="0"/>
                    <a:pt x="755903" y="0"/>
                  </a:cubicBezTo>
                  <a:cubicBezTo>
                    <a:pt x="1173352" y="0"/>
                    <a:pt x="1511808" y="338454"/>
                    <a:pt x="1511808" y="755904"/>
                  </a:cubicBezTo>
                  <a:cubicBezTo>
                    <a:pt x="1511808" y="1173378"/>
                    <a:pt x="1173352" y="1511807"/>
                    <a:pt x="755903" y="1511807"/>
                  </a:cubicBezTo>
                  <a:cubicBezTo>
                    <a:pt x="338454" y="1511807"/>
                    <a:pt x="0" y="1173378"/>
                    <a:pt x="0" y="755904"/>
                  </a:cubicBezTo>
                  <a:close/>
                </a:path>
              </a:pathLst>
            </a:custGeom>
            <a:solidFill>
              <a:schemeClr val="bg1"/>
            </a:solidFill>
            <a:ln w="9144">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40" name="Freeform 243">
              <a:extLst>
                <a:ext uri="{FF2B5EF4-FFF2-40B4-BE49-F238E27FC236}">
                  <a16:creationId xmlns:a16="http://schemas.microsoft.com/office/drawing/2014/main" id="{E1AE21D6-B7A4-4C02-9813-F06C2E750718}"/>
                </a:ext>
              </a:extLst>
            </p:cNvPr>
            <p:cNvSpPr/>
            <p:nvPr/>
          </p:nvSpPr>
          <p:spPr>
            <a:xfrm>
              <a:off x="8458643" y="2241806"/>
              <a:ext cx="1534009" cy="1531758"/>
            </a:xfrm>
            <a:custGeom>
              <a:avLst/>
              <a:gdLst/>
              <a:ahLst/>
              <a:cxnLst/>
              <a:rect l="0" t="0" r="0" b="0"/>
              <a:pathLst>
                <a:path w="1908048" h="1908047">
                  <a:moveTo>
                    <a:pt x="0" y="954024"/>
                  </a:moveTo>
                  <a:cubicBezTo>
                    <a:pt x="0" y="427101"/>
                    <a:pt x="427100" y="0"/>
                    <a:pt x="954024" y="0"/>
                  </a:cubicBezTo>
                  <a:cubicBezTo>
                    <a:pt x="1480947" y="0"/>
                    <a:pt x="1908048" y="427101"/>
                    <a:pt x="1908048" y="954024"/>
                  </a:cubicBezTo>
                  <a:cubicBezTo>
                    <a:pt x="1908048" y="1480946"/>
                    <a:pt x="1480947" y="1908047"/>
                    <a:pt x="954024" y="1908047"/>
                  </a:cubicBezTo>
                  <a:cubicBezTo>
                    <a:pt x="427100" y="1908047"/>
                    <a:pt x="0" y="1480946"/>
                    <a:pt x="0" y="954024"/>
                  </a:cubicBezTo>
                  <a:close/>
                </a:path>
              </a:pathLst>
            </a:custGeom>
            <a:solidFill>
              <a:srgbClr val="EA3A55"/>
            </a:solidFill>
            <a:ln w="9144">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41" name="Freeform 244">
              <a:extLst>
                <a:ext uri="{FF2B5EF4-FFF2-40B4-BE49-F238E27FC236}">
                  <a16:creationId xmlns:a16="http://schemas.microsoft.com/office/drawing/2014/main" id="{80A2358B-EFC9-4AF4-9A88-78A5DAB74534}"/>
                </a:ext>
              </a:extLst>
            </p:cNvPr>
            <p:cNvSpPr/>
            <p:nvPr/>
          </p:nvSpPr>
          <p:spPr>
            <a:xfrm>
              <a:off x="8458643" y="2241806"/>
              <a:ext cx="1534009" cy="1531758"/>
            </a:xfrm>
            <a:custGeom>
              <a:avLst/>
              <a:gdLst/>
              <a:ahLst/>
              <a:cxnLst/>
              <a:rect l="0" t="0" r="0" b="0"/>
              <a:pathLst>
                <a:path w="1908048" h="1908047">
                  <a:moveTo>
                    <a:pt x="0" y="954024"/>
                  </a:moveTo>
                  <a:cubicBezTo>
                    <a:pt x="0" y="427101"/>
                    <a:pt x="427100" y="0"/>
                    <a:pt x="954024" y="0"/>
                  </a:cubicBezTo>
                  <a:cubicBezTo>
                    <a:pt x="1480947" y="0"/>
                    <a:pt x="1908048" y="427101"/>
                    <a:pt x="1908048" y="954024"/>
                  </a:cubicBezTo>
                  <a:cubicBezTo>
                    <a:pt x="1908048" y="1480946"/>
                    <a:pt x="1480947" y="1908047"/>
                    <a:pt x="954024" y="1908047"/>
                  </a:cubicBezTo>
                  <a:cubicBezTo>
                    <a:pt x="427100" y="1908047"/>
                    <a:pt x="0" y="1480946"/>
                    <a:pt x="0" y="954024"/>
                  </a:cubicBezTo>
                  <a:close/>
                </a:path>
              </a:pathLst>
            </a:custGeom>
            <a:noFill/>
            <a:ln w="19811" cap="flat" cmpd="sng">
              <a:solidFill>
                <a:srgbClr val="2E2E38">
                  <a:alpha val="100000"/>
                </a:srgbClr>
              </a:solidFill>
              <a:round/>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42" name="Rectangle 532">
              <a:extLst>
                <a:ext uri="{FF2B5EF4-FFF2-40B4-BE49-F238E27FC236}">
                  <a16:creationId xmlns:a16="http://schemas.microsoft.com/office/drawing/2014/main" id="{B630FCA5-ABD1-4D65-90FF-5E70C540242F}"/>
                </a:ext>
              </a:extLst>
            </p:cNvPr>
            <p:cNvSpPr/>
            <p:nvPr/>
          </p:nvSpPr>
          <p:spPr>
            <a:xfrm>
              <a:off x="7854008" y="4190224"/>
              <a:ext cx="764505" cy="369332"/>
            </a:xfrm>
            <a:prstGeom prst="rect">
              <a:avLst/>
            </a:prstGeom>
          </p:spPr>
          <p:txBody>
            <a:bodyPr wrap="none" lIns="0" tIns="0" rIns="0" bIns="0">
              <a:spAutoFit/>
            </a:bodyPr>
            <a:lstStyle/>
            <a:p>
              <a:pPr marL="0" algn="ctr"/>
              <a:r>
                <a:rPr lang="es-CO" sz="1200" b="1" i="0" spc="0" baseline="0">
                  <a:latin typeface="EYInterstate-Bold"/>
                </a:rPr>
                <a:t>Datos y </a:t>
              </a:r>
            </a:p>
            <a:p>
              <a:pPr marL="0" algn="ctr"/>
              <a:r>
                <a:rPr lang="es-CO" sz="1200" b="1">
                  <a:latin typeface="EYInterstate-Bold"/>
                </a:rPr>
                <a:t>Tecnología</a:t>
              </a:r>
              <a:endParaRPr lang="es-CO" sz="1200" b="1" i="0" spc="0" baseline="0">
                <a:latin typeface="EYInterstate-Bold"/>
              </a:endParaRPr>
            </a:p>
          </p:txBody>
        </p:sp>
        <p:sp>
          <p:nvSpPr>
            <p:cNvPr id="43" name="Rectangle 533">
              <a:extLst>
                <a:ext uri="{FF2B5EF4-FFF2-40B4-BE49-F238E27FC236}">
                  <a16:creationId xmlns:a16="http://schemas.microsoft.com/office/drawing/2014/main" id="{3DD8309E-14FF-45B7-8E9D-FE0C6E2D9A17}"/>
                </a:ext>
              </a:extLst>
            </p:cNvPr>
            <p:cNvSpPr/>
            <p:nvPr/>
          </p:nvSpPr>
          <p:spPr>
            <a:xfrm>
              <a:off x="7122642" y="2451702"/>
              <a:ext cx="1095108" cy="369332"/>
            </a:xfrm>
            <a:prstGeom prst="rect">
              <a:avLst/>
            </a:prstGeom>
          </p:spPr>
          <p:txBody>
            <a:bodyPr wrap="none" lIns="0" tIns="0" rIns="0" bIns="0">
              <a:spAutoFit/>
            </a:bodyPr>
            <a:lstStyle/>
            <a:p>
              <a:pPr marL="0" algn="ctr"/>
              <a:r>
                <a:rPr lang="es-CO" sz="1200" b="1" i="0" spc="0" baseline="0">
                  <a:latin typeface="EYInterstate-Bold"/>
                </a:rPr>
                <a:t>Desempeño </a:t>
              </a:r>
              <a:r>
                <a:rPr lang="es-CO" sz="1200" b="1">
                  <a:latin typeface="EYInterstate-Bold"/>
                </a:rPr>
                <a:t>del</a:t>
              </a:r>
            </a:p>
            <a:p>
              <a:pPr marL="0" algn="ctr"/>
              <a:r>
                <a:rPr lang="es-CO" sz="1200" b="1">
                  <a:latin typeface="EYInterstate-Bold"/>
                </a:rPr>
                <a:t> Rendimiento</a:t>
              </a:r>
              <a:endParaRPr lang="es-CO" sz="1200" b="1" i="0" spc="0" baseline="0">
                <a:latin typeface="EYInterstate-Bold"/>
              </a:endParaRPr>
            </a:p>
          </p:txBody>
        </p:sp>
        <p:sp>
          <p:nvSpPr>
            <p:cNvPr id="44" name="Rectangle 535">
              <a:extLst>
                <a:ext uri="{FF2B5EF4-FFF2-40B4-BE49-F238E27FC236}">
                  <a16:creationId xmlns:a16="http://schemas.microsoft.com/office/drawing/2014/main" id="{F240F267-A055-4921-B8C8-BB56A22F8639}"/>
                </a:ext>
              </a:extLst>
            </p:cNvPr>
            <p:cNvSpPr/>
            <p:nvPr/>
          </p:nvSpPr>
          <p:spPr>
            <a:xfrm>
              <a:off x="10300403" y="2451702"/>
              <a:ext cx="931985" cy="369332"/>
            </a:xfrm>
            <a:prstGeom prst="rect">
              <a:avLst/>
            </a:prstGeom>
          </p:spPr>
          <p:txBody>
            <a:bodyPr wrap="none" lIns="0" tIns="0" rIns="0" bIns="0">
              <a:spAutoFit/>
            </a:bodyPr>
            <a:lstStyle/>
            <a:p>
              <a:pPr algn="ctr"/>
              <a:r>
                <a:rPr lang="es-CO" sz="1200" b="1" i="0" spc="0" baseline="0">
                  <a:latin typeface="EYInterstate-Bold"/>
                </a:rPr>
                <a:t>Arquitectura</a:t>
              </a:r>
            </a:p>
            <a:p>
              <a:pPr algn="ctr"/>
              <a:r>
                <a:rPr lang="es-CO" sz="1200" b="1" i="0" spc="0" baseline="0">
                  <a:latin typeface="EYInterstate-Bold"/>
                </a:rPr>
                <a:t>De Negocios</a:t>
              </a:r>
            </a:p>
          </p:txBody>
        </p:sp>
        <p:sp>
          <p:nvSpPr>
            <p:cNvPr id="45" name="Rectangle 536">
              <a:extLst>
                <a:ext uri="{FF2B5EF4-FFF2-40B4-BE49-F238E27FC236}">
                  <a16:creationId xmlns:a16="http://schemas.microsoft.com/office/drawing/2014/main" id="{3C8FCCB4-CC87-4935-AF12-3C0023C4A514}"/>
                </a:ext>
              </a:extLst>
            </p:cNvPr>
            <p:cNvSpPr/>
            <p:nvPr/>
          </p:nvSpPr>
          <p:spPr>
            <a:xfrm>
              <a:off x="9730095" y="4190224"/>
              <a:ext cx="947824" cy="369332"/>
            </a:xfrm>
            <a:prstGeom prst="rect">
              <a:avLst/>
            </a:prstGeom>
          </p:spPr>
          <p:txBody>
            <a:bodyPr wrap="none" lIns="0" tIns="0" rIns="0" bIns="0">
              <a:spAutoFit/>
            </a:bodyPr>
            <a:lstStyle/>
            <a:p>
              <a:pPr algn="ctr"/>
              <a:r>
                <a:rPr lang="es-CO" sz="1200" b="1" i="0" spc="0" baseline="0">
                  <a:latin typeface="EYInterstate-Bold"/>
                </a:rPr>
                <a:t>Personas y </a:t>
              </a:r>
            </a:p>
            <a:p>
              <a:pPr algn="ctr"/>
              <a:r>
                <a:rPr lang="es-CO" sz="1200" b="1">
                  <a:latin typeface="EYInterstate-Bold"/>
                </a:rPr>
                <a:t>Organización</a:t>
              </a:r>
              <a:endParaRPr lang="es-CO" sz="1200" b="1" i="0" spc="0" baseline="0">
                <a:latin typeface="EYInterstate-Bold"/>
              </a:endParaRPr>
            </a:p>
          </p:txBody>
        </p:sp>
        <p:sp>
          <p:nvSpPr>
            <p:cNvPr id="46" name="Rectangle 537">
              <a:extLst>
                <a:ext uri="{FF2B5EF4-FFF2-40B4-BE49-F238E27FC236}">
                  <a16:creationId xmlns:a16="http://schemas.microsoft.com/office/drawing/2014/main" id="{04A701D2-D5E4-4E56-AF84-B2144030AF9C}"/>
                </a:ext>
              </a:extLst>
            </p:cNvPr>
            <p:cNvSpPr/>
            <p:nvPr/>
          </p:nvSpPr>
          <p:spPr>
            <a:xfrm>
              <a:off x="8808065" y="2792242"/>
              <a:ext cx="835165" cy="430887"/>
            </a:xfrm>
            <a:prstGeom prst="rect">
              <a:avLst/>
            </a:prstGeom>
          </p:spPr>
          <p:txBody>
            <a:bodyPr wrap="none" lIns="0" tIns="0" rIns="0" bIns="0">
              <a:spAutoFit/>
            </a:bodyPr>
            <a:lstStyle/>
            <a:p>
              <a:pPr marL="0" algn="ctr"/>
              <a:r>
                <a:rPr lang="es-CO" sz="1400" b="1" i="0" spc="0" baseline="0">
                  <a:solidFill>
                    <a:schemeClr val="bg1"/>
                  </a:solidFill>
                  <a:latin typeface="Arial"/>
                </a:rPr>
                <a:t>Modelo</a:t>
              </a:r>
              <a:r>
                <a:rPr lang="en-US" sz="1400" b="1" i="0" spc="0" baseline="0">
                  <a:solidFill>
                    <a:schemeClr val="bg1"/>
                  </a:solidFill>
                  <a:latin typeface="Arial"/>
                </a:rPr>
                <a:t> </a:t>
              </a:r>
            </a:p>
            <a:p>
              <a:pPr marL="0" algn="ctr"/>
              <a:r>
                <a:rPr lang="es-CO" sz="1400" b="1">
                  <a:solidFill>
                    <a:schemeClr val="bg1"/>
                  </a:solidFill>
                  <a:latin typeface="Arial"/>
                </a:rPr>
                <a:t>Operativo</a:t>
              </a:r>
              <a:endParaRPr lang="es-CO" sz="1400" b="1" i="0" spc="0" baseline="0">
                <a:solidFill>
                  <a:schemeClr val="bg1"/>
                </a:solidFill>
                <a:latin typeface="Arial"/>
              </a:endParaRPr>
            </a:p>
          </p:txBody>
        </p:sp>
        <p:sp>
          <p:nvSpPr>
            <p:cNvPr id="47" name="Freeform 241">
              <a:extLst>
                <a:ext uri="{FF2B5EF4-FFF2-40B4-BE49-F238E27FC236}">
                  <a16:creationId xmlns:a16="http://schemas.microsoft.com/office/drawing/2014/main" id="{8377209B-FF12-409B-BFFB-808D0BF5D40C}"/>
                </a:ext>
              </a:extLst>
            </p:cNvPr>
            <p:cNvSpPr/>
            <p:nvPr/>
          </p:nvSpPr>
          <p:spPr>
            <a:xfrm>
              <a:off x="8615985" y="661721"/>
              <a:ext cx="1215445" cy="1213662"/>
            </a:xfrm>
            <a:custGeom>
              <a:avLst/>
              <a:gdLst/>
              <a:ahLst/>
              <a:cxnLst/>
              <a:rect l="0" t="0" r="0" b="0"/>
              <a:pathLst>
                <a:path w="1511808" h="1511808">
                  <a:moveTo>
                    <a:pt x="0" y="755904"/>
                  </a:moveTo>
                  <a:cubicBezTo>
                    <a:pt x="0" y="338455"/>
                    <a:pt x="338456" y="0"/>
                    <a:pt x="755905" y="0"/>
                  </a:cubicBezTo>
                  <a:cubicBezTo>
                    <a:pt x="1173354" y="0"/>
                    <a:pt x="1511808" y="338455"/>
                    <a:pt x="1511808" y="755904"/>
                  </a:cubicBezTo>
                  <a:cubicBezTo>
                    <a:pt x="1511808" y="1173353"/>
                    <a:pt x="1173354" y="1511808"/>
                    <a:pt x="755905" y="1511808"/>
                  </a:cubicBezTo>
                  <a:cubicBezTo>
                    <a:pt x="338456" y="1511808"/>
                    <a:pt x="0" y="1173353"/>
                    <a:pt x="0" y="755904"/>
                  </a:cubicBezTo>
                  <a:close/>
                </a:path>
              </a:pathLst>
            </a:custGeom>
            <a:solidFill>
              <a:schemeClr val="bg1"/>
            </a:solidFill>
            <a:ln w="9144">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48" name="Rectangle 535">
              <a:extLst>
                <a:ext uri="{FF2B5EF4-FFF2-40B4-BE49-F238E27FC236}">
                  <a16:creationId xmlns:a16="http://schemas.microsoft.com/office/drawing/2014/main" id="{E42B9697-5FA5-4C8C-BD93-E8A6CEA81210}"/>
                </a:ext>
              </a:extLst>
            </p:cNvPr>
            <p:cNvSpPr/>
            <p:nvPr/>
          </p:nvSpPr>
          <p:spPr>
            <a:xfrm>
              <a:off x="8844853" y="1083886"/>
              <a:ext cx="757707" cy="369332"/>
            </a:xfrm>
            <a:prstGeom prst="rect">
              <a:avLst/>
            </a:prstGeom>
          </p:spPr>
          <p:txBody>
            <a:bodyPr wrap="none" lIns="0" tIns="0" rIns="0" bIns="0">
              <a:spAutoFit/>
            </a:bodyPr>
            <a:lstStyle/>
            <a:p>
              <a:pPr algn="ctr"/>
              <a:r>
                <a:rPr lang="es-CO" sz="1200" b="1" i="0" spc="0" baseline="0">
                  <a:solidFill>
                    <a:schemeClr val="bg2"/>
                  </a:solidFill>
                  <a:latin typeface="EYInterstate-Bold"/>
                </a:rPr>
                <a:t>Estrategia</a:t>
              </a:r>
            </a:p>
            <a:p>
              <a:pPr algn="ctr"/>
              <a:r>
                <a:rPr lang="es-CO" sz="1200" b="1">
                  <a:solidFill>
                    <a:schemeClr val="bg2"/>
                  </a:solidFill>
                  <a:latin typeface="EYInterstate-Bold"/>
                </a:rPr>
                <a:t>Operativa</a:t>
              </a:r>
              <a:endParaRPr lang="es-CO" sz="1200" b="1" i="0" spc="0" baseline="0">
                <a:solidFill>
                  <a:schemeClr val="bg2"/>
                </a:solidFill>
                <a:latin typeface="EYInterstate-Bold"/>
              </a:endParaRPr>
            </a:p>
          </p:txBody>
        </p:sp>
      </p:grpSp>
      <p:sp>
        <p:nvSpPr>
          <p:cNvPr id="59" name="Rectangle 58">
            <a:extLst>
              <a:ext uri="{FF2B5EF4-FFF2-40B4-BE49-F238E27FC236}">
                <a16:creationId xmlns:a16="http://schemas.microsoft.com/office/drawing/2014/main" id="{422A93F6-EA38-4E0A-B73A-64A31DA215B7}"/>
              </a:ext>
            </a:extLst>
          </p:cNvPr>
          <p:cNvSpPr/>
          <p:nvPr/>
        </p:nvSpPr>
        <p:spPr>
          <a:xfrm>
            <a:off x="4016143" y="167071"/>
            <a:ext cx="3824914" cy="1370773"/>
          </a:xfrm>
          <a:prstGeom prst="rect">
            <a:avLst/>
          </a:prstGeom>
          <a:solidFill>
            <a:srgbClr val="EA3A5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a:solidFill>
                  <a:sysClr val="windowText" lastClr="000000"/>
                </a:solidFill>
                <a:latin typeface="Arial" panose="020B0604020202020204" pitchFamily="34" charset="0"/>
                <a:cs typeface="Arial" panose="020B0604020202020204" pitchFamily="34" charset="0"/>
              </a:rPr>
              <a:t>Estrategia operativa</a:t>
            </a:r>
          </a:p>
          <a:p>
            <a:endParaRPr lang="en-US" sz="1600">
              <a:solidFill>
                <a:sysClr val="windowText" lastClr="000000"/>
              </a:solidFill>
              <a:latin typeface="Arial" panose="020B0604020202020204" pitchFamily="34" charset="0"/>
              <a:cs typeface="Arial" panose="020B0604020202020204" pitchFamily="34" charset="0"/>
            </a:endParaRPr>
          </a:p>
        </p:txBody>
      </p:sp>
      <p:sp>
        <p:nvSpPr>
          <p:cNvPr id="61" name="Rectangle 60">
            <a:extLst>
              <a:ext uri="{FF2B5EF4-FFF2-40B4-BE49-F238E27FC236}">
                <a16:creationId xmlns:a16="http://schemas.microsoft.com/office/drawing/2014/main" id="{C9C36564-731C-4B86-BEBD-F18FEC8B3262}"/>
              </a:ext>
            </a:extLst>
          </p:cNvPr>
          <p:cNvSpPr/>
          <p:nvPr/>
        </p:nvSpPr>
        <p:spPr>
          <a:xfrm>
            <a:off x="8185744" y="1085783"/>
            <a:ext cx="2912609" cy="2659172"/>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a:solidFill>
                  <a:sysClr val="windowText" lastClr="000000"/>
                </a:solidFill>
                <a:latin typeface="Arial" panose="020B0604020202020204" pitchFamily="34" charset="0"/>
                <a:cs typeface="Arial" panose="020B0604020202020204" pitchFamily="34" charset="0"/>
              </a:rPr>
              <a:t>Arquitectura de negocios</a:t>
            </a:r>
          </a:p>
          <a:p>
            <a:endParaRPr lang="en-US" sz="1600" cap="all">
              <a:solidFill>
                <a:sysClr val="windowText" lastClr="000000"/>
              </a:solidFill>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826F8B44-A45F-4921-BA1C-BB16C2ACBC8D}"/>
              </a:ext>
            </a:extLst>
          </p:cNvPr>
          <p:cNvSpPr/>
          <p:nvPr/>
        </p:nvSpPr>
        <p:spPr>
          <a:xfrm>
            <a:off x="8185744" y="3968543"/>
            <a:ext cx="2902706" cy="2659172"/>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a:solidFill>
                  <a:sysClr val="windowText" lastClr="000000"/>
                </a:solidFill>
                <a:latin typeface="Arial" panose="020B0604020202020204" pitchFamily="34" charset="0"/>
                <a:cs typeface="Arial" panose="020B0604020202020204" pitchFamily="34" charset="0"/>
              </a:rPr>
              <a:t>Personas y organización</a:t>
            </a:r>
          </a:p>
        </p:txBody>
      </p:sp>
      <p:sp>
        <p:nvSpPr>
          <p:cNvPr id="69" name="Rectangle 68">
            <a:extLst>
              <a:ext uri="{FF2B5EF4-FFF2-40B4-BE49-F238E27FC236}">
                <a16:creationId xmlns:a16="http://schemas.microsoft.com/office/drawing/2014/main" id="{391E7FE5-F827-43AB-AF69-B560CA81E82C}"/>
              </a:ext>
            </a:extLst>
          </p:cNvPr>
          <p:cNvSpPr/>
          <p:nvPr/>
        </p:nvSpPr>
        <p:spPr>
          <a:xfrm>
            <a:off x="336133" y="1064096"/>
            <a:ext cx="2912609" cy="2659172"/>
          </a:xfrm>
          <a:prstGeom prst="rect">
            <a:avLst/>
          </a:prstGeom>
          <a:solidFill>
            <a:srgbClr val="D4BFF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a:solidFill>
                  <a:sysClr val="windowText" lastClr="000000"/>
                </a:solidFill>
                <a:latin typeface="Arial" panose="020B0604020202020204" pitchFamily="34" charset="0"/>
                <a:cs typeface="Arial" panose="020B0604020202020204" pitchFamily="34" charset="0"/>
              </a:rPr>
              <a:t>Desempeño del rendimiento</a:t>
            </a:r>
          </a:p>
          <a:p>
            <a:endParaRPr lang="en-US" sz="1600" cap="all">
              <a:solidFill>
                <a:sysClr val="windowText" lastClr="000000"/>
              </a:solidFill>
              <a:latin typeface="Arial" panose="020B0604020202020204" pitchFamily="34" charset="0"/>
              <a:cs typeface="Arial" panose="020B0604020202020204" pitchFamily="34" charset="0"/>
            </a:endParaRPr>
          </a:p>
        </p:txBody>
      </p:sp>
      <p:sp>
        <p:nvSpPr>
          <p:cNvPr id="70" name="Rectangle 69">
            <a:extLst>
              <a:ext uri="{FF2B5EF4-FFF2-40B4-BE49-F238E27FC236}">
                <a16:creationId xmlns:a16="http://schemas.microsoft.com/office/drawing/2014/main" id="{DAE71F83-9F04-4C4E-B16E-969DF16125E8}"/>
              </a:ext>
            </a:extLst>
          </p:cNvPr>
          <p:cNvSpPr/>
          <p:nvPr/>
        </p:nvSpPr>
        <p:spPr>
          <a:xfrm>
            <a:off x="336133" y="3946856"/>
            <a:ext cx="2902706" cy="2659172"/>
          </a:xfrm>
          <a:prstGeom prst="rect">
            <a:avLst/>
          </a:prstGeom>
          <a:solidFill>
            <a:srgbClr val="FFD9D7"/>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a:solidFill>
                  <a:sysClr val="windowText" lastClr="000000"/>
                </a:solidFill>
                <a:latin typeface="Arial" panose="020B0604020202020204" pitchFamily="34" charset="0"/>
                <a:cs typeface="Arial" panose="020B0604020202020204" pitchFamily="34" charset="0"/>
              </a:rPr>
              <a:t>Datos y tecnología</a:t>
            </a:r>
          </a:p>
        </p:txBody>
      </p:sp>
      <p:sp>
        <p:nvSpPr>
          <p:cNvPr id="49" name="Rectangle 48">
            <a:extLst>
              <a:ext uri="{FF2B5EF4-FFF2-40B4-BE49-F238E27FC236}">
                <a16:creationId xmlns:a16="http://schemas.microsoft.com/office/drawing/2014/main" id="{7F9A2BDE-C0F8-4DA6-BAE0-73F19E40B1B8}"/>
              </a:ext>
            </a:extLst>
          </p:cNvPr>
          <p:cNvSpPr/>
          <p:nvPr/>
        </p:nvSpPr>
        <p:spPr>
          <a:xfrm>
            <a:off x="336133" y="164626"/>
            <a:ext cx="2912609" cy="590900"/>
          </a:xfrm>
          <a:prstGeom prst="rect">
            <a:avLst/>
          </a:prstGeom>
          <a:solidFill>
            <a:srgbClr val="D4BFF8"/>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CO" sz="1600" b="1" cap="all">
                <a:solidFill>
                  <a:sysClr val="windowText" lastClr="000000"/>
                </a:solidFill>
                <a:latin typeface="Arial" panose="020B0604020202020204" pitchFamily="34" charset="0"/>
                <a:cs typeface="Arial" panose="020B0604020202020204" pitchFamily="34" charset="0"/>
              </a:rPr>
              <a:t>Proceso: </a:t>
            </a:r>
          </a:p>
          <a:p>
            <a:endParaRPr lang="en-US" sz="1600" cap="all">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4752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3692B0D-82AC-41A6-A5BD-1A4B9AC9B985}"/>
              </a:ext>
            </a:extLst>
          </p:cNvPr>
          <p:cNvSpPr txBox="1"/>
          <p:nvPr/>
        </p:nvSpPr>
        <p:spPr>
          <a:xfrm>
            <a:off x="486611" y="1437319"/>
            <a:ext cx="11218778" cy="4744312"/>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GB" sz="2400" b="1" err="1">
                <a:solidFill>
                  <a:schemeClr val="bg1"/>
                </a:solidFill>
                <a:latin typeface="Arial" panose="020B0604020202020204" pitchFamily="34" charset="0"/>
                <a:cs typeface="Arial" panose="020B0604020202020204" pitchFamily="34" charset="0"/>
              </a:rPr>
              <a:t>Fecha</a:t>
            </a:r>
            <a:r>
              <a:rPr lang="en-GB" sz="2400" b="1">
                <a:solidFill>
                  <a:schemeClr val="bg1"/>
                </a:solidFill>
                <a:latin typeface="Arial" panose="020B0604020202020204" pitchFamily="34" charset="0"/>
                <a:cs typeface="Arial" panose="020B0604020202020204" pitchFamily="34" charset="0"/>
              </a:rPr>
              <a:t> de </a:t>
            </a:r>
            <a:r>
              <a:rPr lang="en-GB" sz="2400" b="1" err="1">
                <a:solidFill>
                  <a:schemeClr val="bg1"/>
                </a:solidFill>
                <a:latin typeface="Arial" panose="020B0604020202020204" pitchFamily="34" charset="0"/>
                <a:cs typeface="Arial" panose="020B0604020202020204" pitchFamily="34" charset="0"/>
              </a:rPr>
              <a:t>entrega</a:t>
            </a:r>
            <a:r>
              <a:rPr lang="en-GB" sz="2400" b="1">
                <a:solidFill>
                  <a:schemeClr val="bg1"/>
                </a:solidFill>
                <a:latin typeface="Arial" panose="020B0604020202020204" pitchFamily="34" charset="0"/>
                <a:cs typeface="Arial" panose="020B0604020202020204" pitchFamily="34" charset="0"/>
              </a:rPr>
              <a:t>: </a:t>
            </a:r>
            <a:r>
              <a:rPr lang="en-GB" sz="2400" b="1">
                <a:solidFill>
                  <a:schemeClr val="bg1"/>
                </a:solidFill>
                <a:highlight>
                  <a:srgbClr val="EA3A55"/>
                </a:highlight>
                <a:latin typeface="Arial" panose="020B0604020202020204" pitchFamily="34" charset="0"/>
                <a:cs typeface="Arial" panose="020B0604020202020204" pitchFamily="34" charset="0"/>
              </a:rPr>
              <a:t> 19 de mayo</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2000" b="1">
                <a:solidFill>
                  <a:schemeClr val="bg1"/>
                </a:solidFill>
                <a:latin typeface="Arial" panose="020B0604020202020204" pitchFamily="34" charset="0"/>
                <a:cs typeface="Arial" panose="020B0604020202020204" pitchFamily="34" charset="0"/>
              </a:rPr>
              <a:t>Una</a:t>
            </a:r>
            <a:r>
              <a:rPr lang="en-GB" sz="2000">
                <a:solidFill>
                  <a:schemeClr val="bg1"/>
                </a:solidFill>
                <a:latin typeface="Arial" panose="020B0604020202020204" pitchFamily="34" charset="0"/>
                <a:cs typeface="Arial" panose="020B0604020202020204" pitchFamily="34" charset="0"/>
              </a:rPr>
              <a:t> de las </a:t>
            </a:r>
            <a:r>
              <a:rPr lang="en-GB" sz="2000" err="1">
                <a:solidFill>
                  <a:schemeClr val="bg1"/>
                </a:solidFill>
                <a:latin typeface="Arial" panose="020B0604020202020204" pitchFamily="34" charset="0"/>
                <a:cs typeface="Arial" panose="020B0604020202020204" pitchFamily="34" charset="0"/>
              </a:rPr>
              <a:t>integrantes</a:t>
            </a:r>
            <a:r>
              <a:rPr lang="en-GB" sz="2000">
                <a:solidFill>
                  <a:schemeClr val="bg1"/>
                </a:solidFill>
                <a:latin typeface="Arial" panose="020B0604020202020204" pitchFamily="34" charset="0"/>
                <a:cs typeface="Arial" panose="020B0604020202020204" pitchFamily="34" charset="0"/>
              </a:rPr>
              <a:t> del </a:t>
            </a:r>
            <a:r>
              <a:rPr lang="en-GB" sz="2000" err="1">
                <a:solidFill>
                  <a:schemeClr val="bg1"/>
                </a:solidFill>
                <a:latin typeface="Arial" panose="020B0604020202020204" pitchFamily="34" charset="0"/>
                <a:cs typeface="Arial" panose="020B0604020202020204" pitchFamily="34" charset="0"/>
              </a:rPr>
              <a:t>grupo</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deberá</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subir</a:t>
            </a:r>
            <a:r>
              <a:rPr lang="en-GB" sz="2000">
                <a:solidFill>
                  <a:schemeClr val="bg1"/>
                </a:solidFill>
                <a:latin typeface="Arial" panose="020B0604020202020204" pitchFamily="34" charset="0"/>
                <a:cs typeface="Arial" panose="020B0604020202020204" pitchFamily="34" charset="0"/>
              </a:rPr>
              <a:t> el </a:t>
            </a:r>
            <a:r>
              <a:rPr lang="en-GB" sz="2000" err="1">
                <a:solidFill>
                  <a:schemeClr val="bg1"/>
                </a:solidFill>
                <a:latin typeface="Arial" panose="020B0604020202020204" pitchFamily="34" charset="0"/>
                <a:cs typeface="Arial" panose="020B0604020202020204" pitchFamily="34" charset="0"/>
              </a:rPr>
              <a:t>archivo</a:t>
            </a:r>
            <a:r>
              <a:rPr lang="en-GB" sz="2000">
                <a:solidFill>
                  <a:schemeClr val="bg1"/>
                </a:solidFill>
                <a:latin typeface="Arial" panose="020B0604020202020204" pitchFamily="34" charset="0"/>
                <a:cs typeface="Arial" panose="020B0604020202020204" pitchFamily="34" charset="0"/>
              </a:rPr>
              <a:t> a la Academia </a:t>
            </a:r>
            <a:r>
              <a:rPr lang="en-GB" sz="2000" err="1">
                <a:solidFill>
                  <a:schemeClr val="bg1"/>
                </a:solidFill>
                <a:latin typeface="Arial" panose="020B0604020202020204" pitchFamily="34" charset="0"/>
                <a:cs typeface="Arial" panose="020B0604020202020204" pitchFamily="34" charset="0"/>
              </a:rPr>
              <a:t>ConnectAmericas</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en</a:t>
            </a:r>
            <a:r>
              <a:rPr lang="en-GB" sz="2000">
                <a:solidFill>
                  <a:schemeClr val="bg1"/>
                </a:solidFill>
                <a:latin typeface="Arial" panose="020B0604020202020204" pitchFamily="34" charset="0"/>
                <a:cs typeface="Arial" panose="020B0604020202020204" pitchFamily="34" charset="0"/>
              </a:rPr>
              <a:t> la </a:t>
            </a:r>
            <a:r>
              <a:rPr lang="en-GB" sz="2000" err="1">
                <a:solidFill>
                  <a:schemeClr val="bg1"/>
                </a:solidFill>
                <a:latin typeface="Arial" panose="020B0604020202020204" pitchFamily="34" charset="0"/>
                <a:cs typeface="Arial" panose="020B0604020202020204" pitchFamily="34" charset="0"/>
              </a:rPr>
              <a:t>siguiente</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ruta</a:t>
            </a:r>
            <a:r>
              <a:rPr lang="en-GB" sz="2000">
                <a:solidFill>
                  <a:schemeClr val="bg1"/>
                </a:solidFill>
                <a:latin typeface="Arial" panose="020B0604020202020204" pitchFamily="34" charset="0"/>
                <a:cs typeface="Arial" panose="020B0604020202020204" pitchFamily="34" charset="0"/>
              </a:rPr>
              <a:t>: </a:t>
            </a:r>
            <a:r>
              <a:rPr lang="en-GB" sz="2000" b="1" u="sng">
                <a:solidFill>
                  <a:schemeClr val="accent4">
                    <a:lumMod val="40000"/>
                    <a:lumOff val="60000"/>
                  </a:schemeClr>
                </a:solidFill>
                <a:latin typeface="Arial" panose="020B0604020202020204" pitchFamily="34" charset="0"/>
                <a:cs typeface="Arial" panose="020B0604020202020204" pitchFamily="34" charset="0"/>
              </a:rPr>
              <a:t>Academia </a:t>
            </a:r>
            <a:r>
              <a:rPr lang="en-GB" sz="2000" b="1" u="sng" err="1">
                <a:solidFill>
                  <a:schemeClr val="accent4">
                    <a:lumMod val="40000"/>
                    <a:lumOff val="60000"/>
                  </a:schemeClr>
                </a:solidFill>
                <a:latin typeface="Arial" panose="020B0604020202020204" pitchFamily="34" charset="0"/>
                <a:cs typeface="Arial" panose="020B0604020202020204" pitchFamily="34" charset="0"/>
              </a:rPr>
              <a:t>ConnectAmericas</a:t>
            </a:r>
            <a:r>
              <a:rPr lang="en-GB" sz="2000" b="1" u="sng">
                <a:solidFill>
                  <a:schemeClr val="accent4">
                    <a:lumMod val="40000"/>
                    <a:lumOff val="60000"/>
                  </a:schemeClr>
                </a:solidFill>
                <a:latin typeface="Arial" panose="020B0604020202020204" pitchFamily="34" charset="0"/>
                <a:cs typeface="Arial" panose="020B0604020202020204" pitchFamily="34" charset="0"/>
              </a:rPr>
              <a:t> – </a:t>
            </a:r>
            <a:r>
              <a:rPr lang="en-GB" sz="2000" b="1" u="sng" err="1">
                <a:solidFill>
                  <a:schemeClr val="accent4">
                    <a:lumMod val="40000"/>
                    <a:lumOff val="60000"/>
                  </a:schemeClr>
                </a:solidFill>
                <a:latin typeface="Arial" panose="020B0604020202020204" pitchFamily="34" charset="0"/>
                <a:cs typeface="Arial" panose="020B0604020202020204" pitchFamily="34" charset="0"/>
              </a:rPr>
              <a:t>Tema</a:t>
            </a:r>
            <a:r>
              <a:rPr lang="en-GB" sz="2000" b="1" u="sng">
                <a:solidFill>
                  <a:schemeClr val="accent4">
                    <a:lumMod val="40000"/>
                    <a:lumOff val="60000"/>
                  </a:schemeClr>
                </a:solidFill>
                <a:latin typeface="Arial" panose="020B0604020202020204" pitchFamily="34" charset="0"/>
                <a:cs typeface="Arial" panose="020B0604020202020204" pitchFamily="34" charset="0"/>
              </a:rPr>
              <a:t> 3 </a:t>
            </a:r>
            <a:r>
              <a:rPr lang="en-GB" sz="2000" b="1" u="sng" err="1">
                <a:solidFill>
                  <a:schemeClr val="accent4">
                    <a:lumMod val="40000"/>
                    <a:lumOff val="60000"/>
                  </a:schemeClr>
                </a:solidFill>
                <a:latin typeface="Arial" panose="020B0604020202020204" pitchFamily="34" charset="0"/>
                <a:cs typeface="Arial" panose="020B0604020202020204" pitchFamily="34" charset="0"/>
              </a:rPr>
              <a:t>Modelo</a:t>
            </a:r>
            <a:r>
              <a:rPr lang="en-GB" sz="2000" b="1" u="sng">
                <a:solidFill>
                  <a:schemeClr val="accent4">
                    <a:lumMod val="40000"/>
                    <a:lumOff val="60000"/>
                  </a:schemeClr>
                </a:solidFill>
                <a:latin typeface="Arial" panose="020B0604020202020204" pitchFamily="34" charset="0"/>
                <a:cs typeface="Arial" panose="020B0604020202020204" pitchFamily="34" charset="0"/>
              </a:rPr>
              <a:t> de </a:t>
            </a:r>
            <a:r>
              <a:rPr lang="en-GB" sz="2000" b="1" u="sng" err="1">
                <a:solidFill>
                  <a:schemeClr val="accent4">
                    <a:lumMod val="40000"/>
                    <a:lumOff val="60000"/>
                  </a:schemeClr>
                </a:solidFill>
                <a:latin typeface="Arial" panose="020B0604020202020204" pitchFamily="34" charset="0"/>
                <a:cs typeface="Arial" panose="020B0604020202020204" pitchFamily="34" charset="0"/>
              </a:rPr>
              <a:t>negocio</a:t>
            </a:r>
            <a:r>
              <a:rPr lang="en-GB" sz="2000" b="1" u="sng">
                <a:solidFill>
                  <a:schemeClr val="accent4">
                    <a:lumMod val="40000"/>
                    <a:lumOff val="60000"/>
                  </a:schemeClr>
                </a:solidFill>
                <a:latin typeface="Arial" panose="020B0604020202020204" pitchFamily="34" charset="0"/>
                <a:cs typeface="Arial" panose="020B0604020202020204" pitchFamily="34" charset="0"/>
              </a:rPr>
              <a:t> – </a:t>
            </a:r>
            <a:r>
              <a:rPr lang="en-GB" sz="2000" b="1" u="sng" err="1">
                <a:solidFill>
                  <a:schemeClr val="accent4">
                    <a:lumMod val="40000"/>
                    <a:lumOff val="60000"/>
                  </a:schemeClr>
                </a:solidFill>
                <a:latin typeface="Arial" panose="020B0604020202020204" pitchFamily="34" charset="0"/>
                <a:cs typeface="Arial" panose="020B0604020202020204" pitchFamily="34" charset="0"/>
              </a:rPr>
              <a:t>Clase</a:t>
            </a:r>
            <a:r>
              <a:rPr lang="en-GB" sz="2000" b="1" u="sng">
                <a:solidFill>
                  <a:schemeClr val="accent4">
                    <a:lumMod val="40000"/>
                    <a:lumOff val="60000"/>
                  </a:schemeClr>
                </a:solidFill>
                <a:latin typeface="Arial" panose="020B0604020202020204" pitchFamily="34" charset="0"/>
                <a:cs typeface="Arial" panose="020B0604020202020204" pitchFamily="34" charset="0"/>
              </a:rPr>
              <a:t> 3 </a:t>
            </a:r>
            <a:r>
              <a:rPr lang="en-GB" sz="2000" b="1" u="sng" err="1">
                <a:solidFill>
                  <a:schemeClr val="accent4">
                    <a:lumMod val="40000"/>
                    <a:lumOff val="60000"/>
                  </a:schemeClr>
                </a:solidFill>
                <a:latin typeface="Arial" panose="020B0604020202020204" pitchFamily="34" charset="0"/>
                <a:cs typeface="Arial" panose="020B0604020202020204" pitchFamily="34" charset="0"/>
              </a:rPr>
              <a:t>Transformación</a:t>
            </a:r>
            <a:r>
              <a:rPr lang="en-GB" sz="2000" b="1" u="sng">
                <a:solidFill>
                  <a:schemeClr val="accent4">
                    <a:lumMod val="40000"/>
                    <a:lumOff val="60000"/>
                  </a:schemeClr>
                </a:solidFill>
                <a:latin typeface="Arial" panose="020B0604020202020204" pitchFamily="34" charset="0"/>
                <a:cs typeface="Arial" panose="020B0604020202020204" pitchFamily="34" charset="0"/>
              </a:rPr>
              <a:t> – </a:t>
            </a:r>
            <a:r>
              <a:rPr lang="en-GB" sz="2000" b="1" u="sng" err="1">
                <a:solidFill>
                  <a:schemeClr val="accent4">
                    <a:lumMod val="40000"/>
                    <a:lumOff val="60000"/>
                  </a:schemeClr>
                </a:solidFill>
                <a:latin typeface="Arial" panose="020B0604020202020204" pitchFamily="34" charset="0"/>
                <a:cs typeface="Arial" panose="020B0604020202020204" pitchFamily="34" charset="0"/>
              </a:rPr>
              <a:t>Reto</a:t>
            </a:r>
            <a:r>
              <a:rPr lang="en-GB" sz="2000" b="1" u="sng">
                <a:solidFill>
                  <a:schemeClr val="accent4">
                    <a:lumMod val="40000"/>
                    <a:lumOff val="60000"/>
                  </a:schemeClr>
                </a:solidFill>
                <a:latin typeface="Arial" panose="020B0604020202020204" pitchFamily="34" charset="0"/>
                <a:cs typeface="Arial" panose="020B0604020202020204" pitchFamily="34" charset="0"/>
              </a:rPr>
              <a:t> </a:t>
            </a:r>
            <a:r>
              <a:rPr lang="en-GB" sz="2000" b="1" u="sng" err="1">
                <a:solidFill>
                  <a:schemeClr val="accent4">
                    <a:lumMod val="40000"/>
                    <a:lumOff val="60000"/>
                  </a:schemeClr>
                </a:solidFill>
                <a:latin typeface="Arial" panose="020B0604020202020204" pitchFamily="34" charset="0"/>
                <a:cs typeface="Arial" panose="020B0604020202020204" pitchFamily="34" charset="0"/>
              </a:rPr>
              <a:t>grupal</a:t>
            </a:r>
            <a:endParaRPr lang="en-GB" sz="2000" b="1" u="sng">
              <a:solidFill>
                <a:schemeClr val="accent4">
                  <a:lumMod val="40000"/>
                  <a:lumOff val="60000"/>
                </a:schemeClr>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2000" err="1">
                <a:solidFill>
                  <a:schemeClr val="bg1"/>
                </a:solidFill>
                <a:latin typeface="Arial" panose="020B0604020202020204" pitchFamily="34" charset="0"/>
                <a:cs typeface="Arial" panose="020B0604020202020204" pitchFamily="34" charset="0"/>
              </a:rPr>
              <a:t>Pueden</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cargar</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archivos</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en</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formato</a:t>
            </a:r>
            <a:r>
              <a:rPr lang="en-GB" sz="2000">
                <a:solidFill>
                  <a:schemeClr val="bg1"/>
                </a:solidFill>
                <a:latin typeface="Arial" panose="020B0604020202020204" pitchFamily="34" charset="0"/>
                <a:cs typeface="Arial" panose="020B0604020202020204" pitchFamily="34" charset="0"/>
              </a:rPr>
              <a:t> PDF, </a:t>
            </a:r>
            <a:r>
              <a:rPr lang="en-GB" sz="2000" err="1">
                <a:solidFill>
                  <a:schemeClr val="bg1"/>
                </a:solidFill>
                <a:latin typeface="Arial" panose="020B0604020202020204" pitchFamily="34" charset="0"/>
                <a:cs typeface="Arial" panose="020B0604020202020204" pitchFamily="34" charset="0"/>
              </a:rPr>
              <a:t>Powerpoint</a:t>
            </a:r>
            <a:r>
              <a:rPr lang="en-GB" sz="2000">
                <a:solidFill>
                  <a:schemeClr val="bg1"/>
                </a:solidFill>
                <a:latin typeface="Arial" panose="020B0604020202020204" pitchFamily="34" charset="0"/>
                <a:cs typeface="Arial" panose="020B0604020202020204" pitchFamily="34" charset="0"/>
              </a:rPr>
              <a:t>, Word, Excel, </a:t>
            </a:r>
            <a:r>
              <a:rPr lang="en-GB" sz="2000" err="1">
                <a:solidFill>
                  <a:schemeClr val="bg1"/>
                </a:solidFill>
                <a:latin typeface="Arial" panose="020B0604020202020204" pitchFamily="34" charset="0"/>
                <a:cs typeface="Arial" panose="020B0604020202020204" pitchFamily="34" charset="0"/>
              </a:rPr>
              <a:t>Imagenes</a:t>
            </a:r>
            <a:r>
              <a:rPr lang="en-GB" sz="2000">
                <a:solidFill>
                  <a:schemeClr val="bg1"/>
                </a:solidFill>
                <a:latin typeface="Arial" panose="020B0604020202020204" pitchFamily="34" charset="0"/>
                <a:cs typeface="Arial" panose="020B0604020202020204" pitchFamily="34" charset="0"/>
              </a:rPr>
              <a:t> (PNG,JPG), entre </a:t>
            </a:r>
            <a:r>
              <a:rPr lang="en-GB" sz="2000" err="1">
                <a:solidFill>
                  <a:schemeClr val="bg1"/>
                </a:solidFill>
                <a:latin typeface="Arial" panose="020B0604020202020204" pitchFamily="34" charset="0"/>
                <a:cs typeface="Arial" panose="020B0604020202020204" pitchFamily="34" charset="0"/>
              </a:rPr>
              <a:t>otros</a:t>
            </a:r>
            <a:r>
              <a:rPr lang="en-GB" sz="2000">
                <a:solidFill>
                  <a:schemeClr val="bg1"/>
                </a:solidFill>
                <a:latin typeface="Arial" panose="020B0604020202020204" pitchFamily="34" charset="0"/>
                <a:cs typeface="Arial" panose="020B0604020202020204" pitchFamily="34" charset="0"/>
              </a:rPr>
              <a:t>. </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2000">
                <a:solidFill>
                  <a:schemeClr val="bg1"/>
                </a:solidFill>
                <a:latin typeface="Arial" panose="020B0604020202020204" pitchFamily="34" charset="0"/>
                <a:cs typeface="Arial" panose="020B0604020202020204" pitchFamily="34" charset="0"/>
              </a:rPr>
              <a:t>Si </a:t>
            </a:r>
            <a:r>
              <a:rPr lang="en-GB" sz="2000" err="1">
                <a:solidFill>
                  <a:schemeClr val="bg1"/>
                </a:solidFill>
                <a:latin typeface="Arial" panose="020B0604020202020204" pitchFamily="34" charset="0"/>
                <a:cs typeface="Arial" panose="020B0604020202020204" pitchFamily="34" charset="0"/>
              </a:rPr>
              <a:t>desarrollan</a:t>
            </a:r>
            <a:r>
              <a:rPr lang="en-GB" sz="2000">
                <a:solidFill>
                  <a:schemeClr val="bg1"/>
                </a:solidFill>
                <a:latin typeface="Arial" panose="020B0604020202020204" pitchFamily="34" charset="0"/>
                <a:cs typeface="Arial" panose="020B0604020202020204" pitchFamily="34" charset="0"/>
              </a:rPr>
              <a:t> el </a:t>
            </a:r>
            <a:r>
              <a:rPr lang="en-GB" sz="2000" err="1">
                <a:solidFill>
                  <a:schemeClr val="bg1"/>
                </a:solidFill>
                <a:latin typeface="Arial" panose="020B0604020202020204" pitchFamily="34" charset="0"/>
                <a:cs typeface="Arial" panose="020B0604020202020204" pitchFamily="34" charset="0"/>
              </a:rPr>
              <a:t>ejercicio</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en</a:t>
            </a:r>
            <a:r>
              <a:rPr lang="en-GB" sz="2000">
                <a:solidFill>
                  <a:schemeClr val="bg1"/>
                </a:solidFill>
                <a:latin typeface="Arial" panose="020B0604020202020204" pitchFamily="34" charset="0"/>
                <a:cs typeface="Arial" panose="020B0604020202020204" pitchFamily="34" charset="0"/>
              </a:rPr>
              <a:t> una </a:t>
            </a:r>
            <a:r>
              <a:rPr lang="en-GB" sz="2000" b="1" err="1">
                <a:solidFill>
                  <a:schemeClr val="bg1"/>
                </a:solidFill>
                <a:highlight>
                  <a:srgbClr val="EA3A55"/>
                </a:highlight>
                <a:latin typeface="Arial" panose="020B0604020202020204" pitchFamily="34" charset="0"/>
                <a:cs typeface="Arial" panose="020B0604020202020204" pitchFamily="34" charset="0"/>
              </a:rPr>
              <a:t>herramienta</a:t>
            </a:r>
            <a:r>
              <a:rPr lang="en-GB" sz="2000" b="1">
                <a:solidFill>
                  <a:schemeClr val="bg1"/>
                </a:solidFill>
                <a:highlight>
                  <a:srgbClr val="EA3A55"/>
                </a:highlight>
                <a:latin typeface="Arial" panose="020B0604020202020204" pitchFamily="34" charset="0"/>
                <a:cs typeface="Arial" panose="020B0604020202020204" pitchFamily="34" charset="0"/>
              </a:rPr>
              <a:t> online</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pueden</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cargar</a:t>
            </a:r>
            <a:r>
              <a:rPr lang="en-GB" sz="2000">
                <a:solidFill>
                  <a:schemeClr val="bg1"/>
                </a:solidFill>
                <a:latin typeface="Arial" panose="020B0604020202020204" pitchFamily="34" charset="0"/>
                <a:cs typeface="Arial" panose="020B0604020202020204" pitchFamily="34" charset="0"/>
              </a:rPr>
              <a:t> el </a:t>
            </a:r>
            <a:r>
              <a:rPr lang="en-GB" sz="2000" err="1">
                <a:solidFill>
                  <a:schemeClr val="bg1"/>
                </a:solidFill>
                <a:latin typeface="Arial" panose="020B0604020202020204" pitchFamily="34" charset="0"/>
                <a:cs typeface="Arial" panose="020B0604020202020204" pitchFamily="34" charset="0"/>
              </a:rPr>
              <a:t>documento</a:t>
            </a:r>
            <a:r>
              <a:rPr lang="en-GB" sz="2000">
                <a:solidFill>
                  <a:schemeClr val="bg1"/>
                </a:solidFill>
                <a:latin typeface="Arial" panose="020B0604020202020204" pitchFamily="34" charset="0"/>
                <a:cs typeface="Arial" panose="020B0604020202020204" pitchFamily="34" charset="0"/>
              </a:rPr>
              <a:t> con el link </a:t>
            </a:r>
            <a:r>
              <a:rPr lang="en-GB" sz="2000" err="1">
                <a:solidFill>
                  <a:schemeClr val="bg1"/>
                </a:solidFill>
                <a:latin typeface="Arial" panose="020B0604020202020204" pitchFamily="34" charset="0"/>
                <a:cs typeface="Arial" panose="020B0604020202020204" pitchFamily="34" charset="0"/>
              </a:rPr>
              <a:t>asociado</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Asegurense</a:t>
            </a:r>
            <a:r>
              <a:rPr lang="en-GB" sz="2000">
                <a:solidFill>
                  <a:schemeClr val="bg1"/>
                </a:solidFill>
                <a:latin typeface="Arial" panose="020B0604020202020204" pitchFamily="34" charset="0"/>
                <a:cs typeface="Arial" panose="020B0604020202020204" pitchFamily="34" charset="0"/>
              </a:rPr>
              <a:t> de que </a:t>
            </a:r>
            <a:r>
              <a:rPr lang="en-GB" sz="2000" err="1">
                <a:solidFill>
                  <a:schemeClr val="bg1"/>
                </a:solidFill>
                <a:latin typeface="Arial" panose="020B0604020202020204" pitchFamily="34" charset="0"/>
                <a:cs typeface="Arial" panose="020B0604020202020204" pitchFamily="34" charset="0"/>
              </a:rPr>
              <a:t>estos</a:t>
            </a:r>
            <a:r>
              <a:rPr lang="en-GB" sz="2000">
                <a:solidFill>
                  <a:schemeClr val="bg1"/>
                </a:solidFill>
                <a:latin typeface="Arial" panose="020B0604020202020204" pitchFamily="34" charset="0"/>
                <a:cs typeface="Arial" panose="020B0604020202020204" pitchFamily="34" charset="0"/>
              </a:rPr>
              <a:t> links </a:t>
            </a:r>
            <a:r>
              <a:rPr lang="en-GB" sz="2000" err="1">
                <a:solidFill>
                  <a:schemeClr val="bg1"/>
                </a:solidFill>
                <a:latin typeface="Arial" panose="020B0604020202020204" pitchFamily="34" charset="0"/>
                <a:cs typeface="Arial" panose="020B0604020202020204" pitchFamily="34" charset="0"/>
              </a:rPr>
              <a:t>sean</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públicos</a:t>
            </a:r>
            <a:r>
              <a:rPr lang="en-GB" sz="2000">
                <a:solidFill>
                  <a:schemeClr val="bg1"/>
                </a:solidFill>
                <a:latin typeface="Arial" panose="020B0604020202020204" pitchFamily="34" charset="0"/>
                <a:cs typeface="Arial" panose="020B0604020202020204" pitchFamily="34" charset="0"/>
              </a:rPr>
              <a:t>, es </a:t>
            </a:r>
            <a:r>
              <a:rPr lang="en-GB" sz="2000" err="1">
                <a:solidFill>
                  <a:schemeClr val="bg1"/>
                </a:solidFill>
                <a:latin typeface="Arial" panose="020B0604020202020204" pitchFamily="34" charset="0"/>
                <a:cs typeface="Arial" panose="020B0604020202020204" pitchFamily="34" charset="0"/>
              </a:rPr>
              <a:t>decir</a:t>
            </a:r>
            <a:r>
              <a:rPr lang="en-GB" sz="2000">
                <a:solidFill>
                  <a:schemeClr val="bg1"/>
                </a:solidFill>
                <a:latin typeface="Arial" panose="020B0604020202020204" pitchFamily="34" charset="0"/>
                <a:cs typeface="Arial" panose="020B0604020202020204" pitchFamily="34" charset="0"/>
              </a:rPr>
              <a:t>, que </a:t>
            </a:r>
            <a:r>
              <a:rPr lang="en-GB" sz="2000" err="1">
                <a:solidFill>
                  <a:schemeClr val="bg1"/>
                </a:solidFill>
                <a:latin typeface="Arial" panose="020B0604020202020204" pitchFamily="34" charset="0"/>
                <a:cs typeface="Arial" panose="020B0604020202020204" pitchFamily="34" charset="0"/>
              </a:rPr>
              <a:t>puedan</a:t>
            </a:r>
            <a:r>
              <a:rPr lang="en-GB" sz="2000">
                <a:solidFill>
                  <a:schemeClr val="bg1"/>
                </a:solidFill>
                <a:latin typeface="Arial" panose="020B0604020202020204" pitchFamily="34" charset="0"/>
                <a:cs typeface="Arial" panose="020B0604020202020204" pitchFamily="34" charset="0"/>
              </a:rPr>
              <a:t> ser </a:t>
            </a:r>
            <a:r>
              <a:rPr lang="en-GB" sz="2000" err="1">
                <a:solidFill>
                  <a:schemeClr val="bg1"/>
                </a:solidFill>
                <a:latin typeface="Arial" panose="020B0604020202020204" pitchFamily="34" charset="0"/>
                <a:cs typeface="Arial" panose="020B0604020202020204" pitchFamily="34" charset="0"/>
              </a:rPr>
              <a:t>visualizados</a:t>
            </a:r>
            <a:r>
              <a:rPr lang="en-GB" sz="2000">
                <a:solidFill>
                  <a:schemeClr val="bg1"/>
                </a:solidFill>
                <a:latin typeface="Arial" panose="020B0604020202020204" pitchFamily="34" charset="0"/>
                <a:cs typeface="Arial" panose="020B0604020202020204" pitchFamily="34" charset="0"/>
              </a:rPr>
              <a:t> por personas </a:t>
            </a:r>
            <a:r>
              <a:rPr lang="en-GB" sz="2000" err="1">
                <a:solidFill>
                  <a:schemeClr val="bg1"/>
                </a:solidFill>
                <a:latin typeface="Arial" panose="020B0604020202020204" pitchFamily="34" charset="0"/>
                <a:cs typeface="Arial" panose="020B0604020202020204" pitchFamily="34" charset="0"/>
              </a:rPr>
              <a:t>fuera</a:t>
            </a:r>
            <a:r>
              <a:rPr lang="en-GB" sz="2000">
                <a:solidFill>
                  <a:schemeClr val="bg1"/>
                </a:solidFill>
                <a:latin typeface="Arial" panose="020B0604020202020204" pitchFamily="34" charset="0"/>
                <a:cs typeface="Arial" panose="020B0604020202020204" pitchFamily="34" charset="0"/>
              </a:rPr>
              <a:t> de </a:t>
            </a:r>
            <a:r>
              <a:rPr lang="en-GB" sz="2000" err="1">
                <a:solidFill>
                  <a:schemeClr val="bg1"/>
                </a:solidFill>
                <a:latin typeface="Arial" panose="020B0604020202020204" pitchFamily="34" charset="0"/>
                <a:cs typeface="Arial" panose="020B0604020202020204" pitchFamily="34" charset="0"/>
              </a:rPr>
              <a:t>su</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organización</a:t>
            </a:r>
            <a:r>
              <a:rPr lang="en-GB" sz="2000">
                <a:solidFill>
                  <a:schemeClr val="bg1"/>
                </a:solidFill>
                <a:latin typeface="Arial" panose="020B0604020202020204" pitchFamily="34" charset="0"/>
                <a:cs typeface="Arial" panose="020B0604020202020204" pitchFamily="34" charset="0"/>
              </a:rPr>
              <a:t>.</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2000" err="1">
                <a:solidFill>
                  <a:schemeClr val="bg1"/>
                </a:solidFill>
                <a:latin typeface="Arial" panose="020B0604020202020204" pitchFamily="34" charset="0"/>
                <a:cs typeface="Arial" panose="020B0604020202020204" pitchFamily="34" charset="0"/>
              </a:rPr>
              <a:t>Asegurense</a:t>
            </a:r>
            <a:r>
              <a:rPr lang="en-GB" sz="2000">
                <a:solidFill>
                  <a:schemeClr val="bg1"/>
                </a:solidFill>
                <a:latin typeface="Arial" panose="020B0604020202020204" pitchFamily="34" charset="0"/>
                <a:cs typeface="Arial" panose="020B0604020202020204" pitchFamily="34" charset="0"/>
              </a:rPr>
              <a:t> que el </a:t>
            </a:r>
            <a:r>
              <a:rPr lang="en-GB" sz="2000" err="1">
                <a:solidFill>
                  <a:schemeClr val="bg1"/>
                </a:solidFill>
                <a:latin typeface="Arial" panose="020B0604020202020204" pitchFamily="34" charset="0"/>
                <a:cs typeface="Arial" panose="020B0604020202020204" pitchFamily="34" charset="0"/>
              </a:rPr>
              <a:t>archivo</a:t>
            </a:r>
            <a:r>
              <a:rPr lang="en-GB" sz="2000">
                <a:solidFill>
                  <a:schemeClr val="bg1"/>
                </a:solidFill>
                <a:latin typeface="Arial" panose="020B0604020202020204" pitchFamily="34" charset="0"/>
                <a:cs typeface="Arial" panose="020B0604020202020204" pitchFamily="34" charset="0"/>
              </a:rPr>
              <a:t> sea legible </a:t>
            </a:r>
            <a:r>
              <a:rPr lang="en-GB" sz="2000" err="1">
                <a:solidFill>
                  <a:schemeClr val="bg1"/>
                </a:solidFill>
                <a:latin typeface="Arial" panose="020B0604020202020204" pitchFamily="34" charset="0"/>
                <a:cs typeface="Arial" panose="020B0604020202020204" pitchFamily="34" charset="0"/>
              </a:rPr>
              <a:t>pues</a:t>
            </a:r>
            <a:r>
              <a:rPr lang="en-GB" sz="2000">
                <a:solidFill>
                  <a:schemeClr val="bg1"/>
                </a:solidFill>
                <a:latin typeface="Arial" panose="020B0604020202020204" pitchFamily="34" charset="0"/>
                <a:cs typeface="Arial" panose="020B0604020202020204" pitchFamily="34" charset="0"/>
              </a:rPr>
              <a:t> solo se </a:t>
            </a:r>
            <a:r>
              <a:rPr lang="en-GB" sz="2000" err="1">
                <a:solidFill>
                  <a:schemeClr val="bg1"/>
                </a:solidFill>
                <a:latin typeface="Arial" panose="020B0604020202020204" pitchFamily="34" charset="0"/>
                <a:cs typeface="Arial" panose="020B0604020202020204" pitchFamily="34" charset="0"/>
              </a:rPr>
              <a:t>podrá</a:t>
            </a:r>
            <a:r>
              <a:rPr lang="en-GB" sz="2000">
                <a:solidFill>
                  <a:schemeClr val="bg1"/>
                </a:solidFill>
                <a:latin typeface="Arial" panose="020B0604020202020204" pitchFamily="34" charset="0"/>
                <a:cs typeface="Arial" panose="020B0604020202020204" pitchFamily="34" charset="0"/>
              </a:rPr>
              <a:t> </a:t>
            </a:r>
            <a:r>
              <a:rPr lang="en-GB" sz="2000" err="1">
                <a:solidFill>
                  <a:schemeClr val="bg1"/>
                </a:solidFill>
                <a:latin typeface="Arial" panose="020B0604020202020204" pitchFamily="34" charset="0"/>
                <a:cs typeface="Arial" panose="020B0604020202020204" pitchFamily="34" charset="0"/>
              </a:rPr>
              <a:t>subir</a:t>
            </a:r>
            <a:r>
              <a:rPr lang="en-GB" sz="2000">
                <a:solidFill>
                  <a:schemeClr val="bg1"/>
                </a:solidFill>
                <a:latin typeface="Arial" panose="020B0604020202020204" pitchFamily="34" charset="0"/>
                <a:cs typeface="Arial" panose="020B0604020202020204" pitchFamily="34" charset="0"/>
              </a:rPr>
              <a:t> a la Academia </a:t>
            </a:r>
            <a:r>
              <a:rPr lang="en-GB" sz="2000" b="1" u="sng">
                <a:solidFill>
                  <a:schemeClr val="bg1"/>
                </a:solidFill>
                <a:latin typeface="Arial" panose="020B0604020202020204" pitchFamily="34" charset="0"/>
                <a:cs typeface="Arial" panose="020B0604020202020204" pitchFamily="34" charset="0"/>
              </a:rPr>
              <a:t>una </a:t>
            </a:r>
            <a:r>
              <a:rPr lang="en-GB" sz="2000" b="1" u="sng" err="1">
                <a:solidFill>
                  <a:schemeClr val="bg1"/>
                </a:solidFill>
                <a:latin typeface="Arial" panose="020B0604020202020204" pitchFamily="34" charset="0"/>
                <a:cs typeface="Arial" panose="020B0604020202020204" pitchFamily="34" charset="0"/>
              </a:rPr>
              <a:t>vez</a:t>
            </a:r>
            <a:r>
              <a:rPr lang="en-GB" sz="2000" b="1" u="sng">
                <a:solidFill>
                  <a:schemeClr val="bg1"/>
                </a:solidFill>
                <a:latin typeface="Arial" panose="020B0604020202020204" pitchFamily="34" charset="0"/>
                <a:cs typeface="Arial" panose="020B0604020202020204" pitchFamily="34" charset="0"/>
              </a:rPr>
              <a:t>. </a:t>
            </a:r>
            <a:endParaRPr lang="en-GB" sz="2000" b="1" u="sng">
              <a:solidFill>
                <a:schemeClr val="accent4">
                  <a:lumMod val="40000"/>
                  <a:lumOff val="60000"/>
                </a:schemeClr>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E4A2C1A-0104-420F-86F4-4F0E52E284BB}"/>
              </a:ext>
            </a:extLst>
          </p:cNvPr>
          <p:cNvSpPr txBox="1"/>
          <p:nvPr/>
        </p:nvSpPr>
        <p:spPr>
          <a:xfrm>
            <a:off x="553451" y="362193"/>
            <a:ext cx="10838046" cy="901593"/>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s-CO" sz="4000" b="1">
                <a:solidFill>
                  <a:prstClr val="white"/>
                </a:solidFill>
                <a:latin typeface="Arial" panose="020B0604020202020204" pitchFamily="34" charset="0"/>
                <a:cs typeface="Arial" panose="020B0604020202020204" pitchFamily="34" charset="0"/>
              </a:rPr>
              <a:t>INSTRUCCIONES</a:t>
            </a:r>
            <a:endParaRPr lang="en-GB" sz="4000" b="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96741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g1zyUykInx.urylw2A3z0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xcG9Mc56GFxoq7BWvWblaA"/>
</p:tagLst>
</file>

<file path=ppt/theme/theme1.xml><?xml version="1.0" encoding="utf-8"?>
<a:theme xmlns:a="http://schemas.openxmlformats.org/drawingml/2006/main" name="EY dark background">
  <a:themeElements>
    <a:clrScheme name="EY Color">
      <a:dk1>
        <a:srgbClr val="2E2E38"/>
      </a:dk1>
      <a:lt1>
        <a:sysClr val="window" lastClr="FFFFFF"/>
      </a:lt1>
      <a:dk2>
        <a:srgbClr val="FFE600"/>
      </a:dk2>
      <a:lt2>
        <a:srgbClr val="000000"/>
      </a:lt2>
      <a:accent1>
        <a:srgbClr val="2DB757"/>
      </a:accent1>
      <a:accent2>
        <a:srgbClr val="27ACAA"/>
      </a:accent2>
      <a:accent3>
        <a:srgbClr val="188CE5"/>
      </a:accent3>
      <a:accent4>
        <a:srgbClr val="3D108A"/>
      </a:accent4>
      <a:accent5>
        <a:srgbClr val="FF4136"/>
      </a:accent5>
      <a:accent6>
        <a:srgbClr val="FF6D00"/>
      </a:accent6>
      <a:hlink>
        <a:srgbClr val="0000FF"/>
      </a:hlink>
      <a:folHlink>
        <a:srgbClr val="800080"/>
      </a:folHlink>
    </a:clrScheme>
    <a:fontScheme name="Custom 1">
      <a:majorFont>
        <a:latin typeface="EYInterstate Light"/>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4F6F202B989444B8E513D90358DBD5" ma:contentTypeVersion="13" ma:contentTypeDescription="Create a new document." ma:contentTypeScope="" ma:versionID="a5a65e935e1dddc96805a3052a4bc168">
  <xsd:schema xmlns:xsd="http://www.w3.org/2001/XMLSchema" xmlns:xs="http://www.w3.org/2001/XMLSchema" xmlns:p="http://schemas.microsoft.com/office/2006/metadata/properties" xmlns:ns2="f7497011-41e9-4539-8eaa-a91e26322fc1" xmlns:ns3="36ab4214-ab26-4180-94f5-c882e3796056" targetNamespace="http://schemas.microsoft.com/office/2006/metadata/properties" ma:root="true" ma:fieldsID="c2bc6ae20514a2e6100e2a685aa51a78" ns2:_="" ns3:_="">
    <xsd:import namespace="f7497011-41e9-4539-8eaa-a91e26322fc1"/>
    <xsd:import namespace="36ab4214-ab26-4180-94f5-c882e379605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497011-41e9-4539-8eaa-a91e26322f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ab4214-ab26-4180-94f5-c882e379605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36ab4214-ab26-4180-94f5-c882e3796056">
      <UserInfo>
        <DisplayName>Monica Betancourt</DisplayName>
        <AccountId>14</AccountId>
        <AccountType/>
      </UserInfo>
      <UserInfo>
        <DisplayName>Cecilia M Polo</DisplayName>
        <AccountId>72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767C9C-AE49-4E3C-A98E-0556CCD0AF83}">
  <ds:schemaRefs>
    <ds:schemaRef ds:uri="36ab4214-ab26-4180-94f5-c882e3796056"/>
    <ds:schemaRef ds:uri="f7497011-41e9-4539-8eaa-a91e26322fc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2397B2F-AA3E-4435-ABBB-477580938829}">
  <ds:schemaRefs>
    <ds:schemaRef ds:uri="36ab4214-ab26-4180-94f5-c882e3796056"/>
    <ds:schemaRef ds:uri="f7497011-41e9-4539-8eaa-a91e26322fc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FEBD0AE-4C18-4A23-B4DC-6E6B1C1ACE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7</Slides>
  <Notes>6</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EY dark 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Juan Solana</dc:creator>
  <cp:revision>1</cp:revision>
  <dcterms:created xsi:type="dcterms:W3CDTF">2020-11-16T13:23:13Z</dcterms:created>
  <dcterms:modified xsi:type="dcterms:W3CDTF">2022-05-03T22:43:36Z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1684780</vt:lpwstr>
  </property>
  <property fmtid="{D5CDD505-2E9C-101B-9397-08002B2CF9AE}" pid="3" name="NXPowerLiteSettings">
    <vt:lpwstr>C700052003A000</vt:lpwstr>
  </property>
  <property fmtid="{D5CDD505-2E9C-101B-9397-08002B2CF9AE}" pid="4" name="NXPowerLiteVersion">
    <vt:lpwstr>D8.0.4</vt:lpwstr>
  </property>
  <property fmtid="{D5CDD505-2E9C-101B-9397-08002B2CF9AE}" pid="5" name="ContentTypeId">
    <vt:lpwstr>0x0101007C4F6F202B989444B8E513D90358DBD5</vt:lpwstr>
  </property>
</Properties>
</file>