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146846087" r:id="rId5"/>
    <p:sldId id="2146846137" r:id="rId6"/>
    <p:sldId id="2146846139" r:id="rId7"/>
    <p:sldId id="2146846140" r:id="rId8"/>
    <p:sldId id="2080108152" r:id="rId9"/>
    <p:sldId id="2080108154" r:id="rId10"/>
    <p:sldId id="2146846138" r:id="rId11"/>
  </p:sldIdLst>
  <p:sldSz cx="12192000" cy="6858000"/>
  <p:notesSz cx="6858000" cy="9144000"/>
  <p:custDataLst>
    <p:tags r:id="rId14"/>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B5937-3ED7-4E05-B3E6-6DB33CDBE7C1}">
          <p14:sldIdLst>
            <p14:sldId id="2146846087"/>
            <p14:sldId id="2146846137"/>
            <p14:sldId id="2146846139"/>
            <p14:sldId id="2146846140"/>
            <p14:sldId id="2080108152"/>
            <p14:sldId id="2080108154"/>
            <p14:sldId id="21468461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Abreu" initials="CA" lastIdx="3" clrIdx="0">
    <p:extLst>
      <p:ext uri="{19B8F6BF-5375-455C-9EA6-DF929625EA0E}">
        <p15:presenceInfo xmlns:p15="http://schemas.microsoft.com/office/powerpoint/2012/main" userId="S::Caroline.Abreu@br.ey.com::bfd3b66c-b3b5-49dc-8f1e-f44487b1dddd" providerId="AD"/>
      </p:ext>
    </p:extLst>
  </p:cmAuthor>
  <p:cmAuthor id="2" name="Katerine Schifino" initials="KS" lastIdx="2" clrIdx="1">
    <p:extLst>
      <p:ext uri="{19B8F6BF-5375-455C-9EA6-DF929625EA0E}">
        <p15:presenceInfo xmlns:p15="http://schemas.microsoft.com/office/powerpoint/2012/main" userId="S::Katerine.Schifino@co.ey.com::37bb67de-9fcf-4611-888c-7e5b58184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A55"/>
    <a:srgbClr val="D4BFF8"/>
    <a:srgbClr val="366E7A"/>
    <a:srgbClr val="3A8997"/>
    <a:srgbClr val="64C2C8"/>
    <a:srgbClr val="FBBE5B"/>
    <a:srgbClr val="F39149"/>
    <a:srgbClr val="DC5149"/>
    <a:srgbClr val="54959D"/>
    <a:srgbClr val="BD9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F38EF-DBD2-4D8E-B228-1D80936F850C}" v="17" dt="2022-05-03T23:02:55.814"/>
    <p1510:client id="{CC940CF9-219C-43FB-BAEA-46B0D67ACBA6}" v="1" dt="2022-05-03T23:17:38.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796" autoAdjust="0"/>
  </p:normalViewPr>
  <p:slideViewPr>
    <p:cSldViewPr snapToGrid="0">
      <p:cViewPr varScale="1">
        <p:scale>
          <a:sx n="75" d="100"/>
          <a:sy n="75" d="100"/>
        </p:scale>
        <p:origin x="196" y="56"/>
      </p:cViewPr>
      <p:guideLst/>
    </p:cSldViewPr>
  </p:slideViewPr>
  <p:notesTextViewPr>
    <p:cViewPr>
      <p:scale>
        <a:sx n="66" d="100"/>
        <a:sy n="66"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e Schifino" userId="37bb67de-9fcf-4611-888c-7e5b58184a2a" providerId="ADAL" clId="{CC940CF9-219C-43FB-BAEA-46B0D67ACBA6}"/>
    <pc:docChg chg="delSld modSld modSection">
      <pc:chgData name="Katerine Schifino" userId="37bb67de-9fcf-4611-888c-7e5b58184a2a" providerId="ADAL" clId="{CC940CF9-219C-43FB-BAEA-46B0D67ACBA6}" dt="2022-05-03T23:17:38.833" v="13" actId="164"/>
      <pc:docMkLst>
        <pc:docMk/>
      </pc:docMkLst>
      <pc:sldChg chg="modSp mod">
        <pc:chgData name="Katerine Schifino" userId="37bb67de-9fcf-4611-888c-7e5b58184a2a" providerId="ADAL" clId="{CC940CF9-219C-43FB-BAEA-46B0D67ACBA6}" dt="2022-05-03T23:16:32.623" v="6"/>
        <pc:sldMkLst>
          <pc:docMk/>
          <pc:sldMk cId="1763399354" sldId="2080108152"/>
        </pc:sldMkLst>
        <pc:spChg chg="mod">
          <ac:chgData name="Katerine Schifino" userId="37bb67de-9fcf-4611-888c-7e5b58184a2a" providerId="ADAL" clId="{CC940CF9-219C-43FB-BAEA-46B0D67ACBA6}" dt="2022-05-03T23:14:46.116" v="4" actId="20577"/>
          <ac:spMkLst>
            <pc:docMk/>
            <pc:sldMk cId="1763399354" sldId="2080108152"/>
            <ac:spMk id="52" creationId="{F65A41A8-486C-49E1-A1BE-F0D6BC7A3152}"/>
          </ac:spMkLst>
        </pc:spChg>
        <pc:spChg chg="mod">
          <ac:chgData name="Katerine Schifino" userId="37bb67de-9fcf-4611-888c-7e5b58184a2a" providerId="ADAL" clId="{CC940CF9-219C-43FB-BAEA-46B0D67ACBA6}" dt="2022-05-03T23:16:32.623" v="6"/>
          <ac:spMkLst>
            <pc:docMk/>
            <pc:sldMk cId="1763399354" sldId="2080108152"/>
            <ac:spMk id="67" creationId="{40468A0C-FBD1-4E98-A3DD-BDE0DE998A2A}"/>
          </ac:spMkLst>
        </pc:spChg>
      </pc:sldChg>
      <pc:sldChg chg="modSp mod">
        <pc:chgData name="Katerine Schifino" userId="37bb67de-9fcf-4611-888c-7e5b58184a2a" providerId="ADAL" clId="{CC940CF9-219C-43FB-BAEA-46B0D67ACBA6}" dt="2022-05-03T23:14:23.879" v="1" actId="20577"/>
        <pc:sldMkLst>
          <pc:docMk/>
          <pc:sldMk cId="2729674122" sldId="2146846138"/>
        </pc:sldMkLst>
        <pc:spChg chg="mod">
          <ac:chgData name="Katerine Schifino" userId="37bb67de-9fcf-4611-888c-7e5b58184a2a" providerId="ADAL" clId="{CC940CF9-219C-43FB-BAEA-46B0D67ACBA6}" dt="2022-05-03T23:14:23.879" v="1" actId="20577"/>
          <ac:spMkLst>
            <pc:docMk/>
            <pc:sldMk cId="2729674122" sldId="2146846138"/>
            <ac:spMk id="8" creationId="{F3692B0D-82AC-41A6-A5BD-1A4B9AC9B985}"/>
          </ac:spMkLst>
        </pc:spChg>
      </pc:sldChg>
      <pc:sldChg chg="addSp modSp mod">
        <pc:chgData name="Katerine Schifino" userId="37bb67de-9fcf-4611-888c-7e5b58184a2a" providerId="ADAL" clId="{CC940CF9-219C-43FB-BAEA-46B0D67ACBA6}" dt="2022-05-03T23:17:38.833" v="13" actId="164"/>
        <pc:sldMkLst>
          <pc:docMk/>
          <pc:sldMk cId="2318814632" sldId="2146846140"/>
        </pc:sldMkLst>
        <pc:spChg chg="mod">
          <ac:chgData name="Katerine Schifino" userId="37bb67de-9fcf-4611-888c-7e5b58184a2a" providerId="ADAL" clId="{CC940CF9-219C-43FB-BAEA-46B0D67ACBA6}" dt="2022-05-03T23:17:38.833" v="13" actId="164"/>
          <ac:spMkLst>
            <pc:docMk/>
            <pc:sldMk cId="2318814632" sldId="2146846140"/>
            <ac:spMk id="2" creationId="{68EA5FB2-E061-4F05-8F80-5F71CF64B337}"/>
          </ac:spMkLst>
        </pc:spChg>
        <pc:spChg chg="mod">
          <ac:chgData name="Katerine Schifino" userId="37bb67de-9fcf-4611-888c-7e5b58184a2a" providerId="ADAL" clId="{CC940CF9-219C-43FB-BAEA-46B0D67ACBA6}" dt="2022-05-03T23:17:32.196" v="11" actId="15"/>
          <ac:spMkLst>
            <pc:docMk/>
            <pc:sldMk cId="2318814632" sldId="2146846140"/>
            <ac:spMk id="11" creationId="{4E24824E-F86D-4BF1-A73F-457CD5F4A18D}"/>
          </ac:spMkLst>
        </pc:spChg>
        <pc:grpChg chg="add mod">
          <ac:chgData name="Katerine Schifino" userId="37bb67de-9fcf-4611-888c-7e5b58184a2a" providerId="ADAL" clId="{CC940CF9-219C-43FB-BAEA-46B0D67ACBA6}" dt="2022-05-03T23:17:38.833" v="13" actId="164"/>
          <ac:grpSpMkLst>
            <pc:docMk/>
            <pc:sldMk cId="2318814632" sldId="2146846140"/>
            <ac:grpSpMk id="3" creationId="{D2F2EA5F-49D7-4538-BC25-9B524B7B1F55}"/>
          </ac:grpSpMkLst>
        </pc:grpChg>
        <pc:picChg chg="mod">
          <ac:chgData name="Katerine Schifino" userId="37bb67de-9fcf-4611-888c-7e5b58184a2a" providerId="ADAL" clId="{CC940CF9-219C-43FB-BAEA-46B0D67ACBA6}" dt="2022-05-03T23:17:38.833" v="13" actId="164"/>
          <ac:picMkLst>
            <pc:docMk/>
            <pc:sldMk cId="2318814632" sldId="2146846140"/>
            <ac:picMk id="4" creationId="{FE185935-83F9-42E2-BE95-6DF020A0FF0E}"/>
          </ac:picMkLst>
        </pc:picChg>
      </pc:sldChg>
      <pc:sldChg chg="del">
        <pc:chgData name="Katerine Schifino" userId="37bb67de-9fcf-4611-888c-7e5b58184a2a" providerId="ADAL" clId="{CC940CF9-219C-43FB-BAEA-46B0D67ACBA6}" dt="2022-05-03T23:14:30.615" v="2" actId="47"/>
        <pc:sldMkLst>
          <pc:docMk/>
          <pc:sldMk cId="3494044939" sldId="2146846141"/>
        </pc:sldMkLst>
      </pc:sldChg>
    </pc:docChg>
  </pc:docChgLst>
  <pc:docChgLst>
    <pc:chgData name="Daniel Muñoz Segura" userId="5f248e46-5f71-4343-9f7d-d0058a4af8ed" providerId="ADAL" clId="{6C9F38EF-DBD2-4D8E-B228-1D80936F850C}"/>
    <pc:docChg chg="undo custSel addSld delSld modSld modSection">
      <pc:chgData name="Daniel Muñoz Segura" userId="5f248e46-5f71-4343-9f7d-d0058a4af8ed" providerId="ADAL" clId="{6C9F38EF-DBD2-4D8E-B228-1D80936F850C}" dt="2022-05-03T23:06:49.713" v="969" actId="20577"/>
      <pc:docMkLst>
        <pc:docMk/>
      </pc:docMkLst>
      <pc:sldChg chg="modSp add mod">
        <pc:chgData name="Daniel Muñoz Segura" userId="5f248e46-5f71-4343-9f7d-d0058a4af8ed" providerId="ADAL" clId="{6C9F38EF-DBD2-4D8E-B228-1D80936F850C}" dt="2022-05-03T23:02:55.814" v="741"/>
        <pc:sldMkLst>
          <pc:docMk/>
          <pc:sldMk cId="1763399354" sldId="2080108152"/>
        </pc:sldMkLst>
        <pc:spChg chg="mod">
          <ac:chgData name="Daniel Muñoz Segura" userId="5f248e46-5f71-4343-9f7d-d0058a4af8ed" providerId="ADAL" clId="{6C9F38EF-DBD2-4D8E-B228-1D80936F850C}" dt="2022-05-03T22:54:59.551" v="523" actId="20577"/>
          <ac:spMkLst>
            <pc:docMk/>
            <pc:sldMk cId="1763399354" sldId="2080108152"/>
            <ac:spMk id="51" creationId="{761E16A8-2197-4EF1-9759-E32402BBAAB2}"/>
          </ac:spMkLst>
        </pc:spChg>
        <pc:spChg chg="mod">
          <ac:chgData name="Daniel Muñoz Segura" userId="5f248e46-5f71-4343-9f7d-d0058a4af8ed" providerId="ADAL" clId="{6C9F38EF-DBD2-4D8E-B228-1D80936F850C}" dt="2022-05-03T22:54:33.408" v="514" actId="20577"/>
          <ac:spMkLst>
            <pc:docMk/>
            <pc:sldMk cId="1763399354" sldId="2080108152"/>
            <ac:spMk id="52" creationId="{F65A41A8-486C-49E1-A1BE-F0D6BC7A3152}"/>
          </ac:spMkLst>
        </pc:spChg>
        <pc:spChg chg="mod">
          <ac:chgData name="Daniel Muñoz Segura" userId="5f248e46-5f71-4343-9f7d-d0058a4af8ed" providerId="ADAL" clId="{6C9F38EF-DBD2-4D8E-B228-1D80936F850C}" dt="2022-05-03T22:57:34.890" v="646"/>
          <ac:spMkLst>
            <pc:docMk/>
            <pc:sldMk cId="1763399354" sldId="2080108152"/>
            <ac:spMk id="59" creationId="{422A93F6-EA38-4E0A-B73A-64A31DA215B7}"/>
          </ac:spMkLst>
        </pc:spChg>
        <pc:spChg chg="mod">
          <ac:chgData name="Daniel Muñoz Segura" userId="5f248e46-5f71-4343-9f7d-d0058a4af8ed" providerId="ADAL" clId="{6C9F38EF-DBD2-4D8E-B228-1D80936F850C}" dt="2022-05-03T22:55:59.968" v="568" actId="20577"/>
          <ac:spMkLst>
            <pc:docMk/>
            <pc:sldMk cId="1763399354" sldId="2080108152"/>
            <ac:spMk id="61" creationId="{C9C36564-731C-4B86-BEBD-F18FEC8B3262}"/>
          </ac:spMkLst>
        </pc:spChg>
        <pc:spChg chg="mod">
          <ac:chgData name="Daniel Muñoz Segura" userId="5f248e46-5f71-4343-9f7d-d0058a4af8ed" providerId="ADAL" clId="{6C9F38EF-DBD2-4D8E-B228-1D80936F850C}" dt="2022-05-03T23:01:11.078" v="721"/>
          <ac:spMkLst>
            <pc:docMk/>
            <pc:sldMk cId="1763399354" sldId="2080108152"/>
            <ac:spMk id="63" creationId="{826F8B44-A45F-4921-BA1C-BB16C2ACBC8D}"/>
          </ac:spMkLst>
        </pc:spChg>
        <pc:spChg chg="mod">
          <ac:chgData name="Daniel Muñoz Segura" userId="5f248e46-5f71-4343-9f7d-d0058a4af8ed" providerId="ADAL" clId="{6C9F38EF-DBD2-4D8E-B228-1D80936F850C}" dt="2022-05-03T22:59:34.375" v="705" actId="20577"/>
          <ac:spMkLst>
            <pc:docMk/>
            <pc:sldMk cId="1763399354" sldId="2080108152"/>
            <ac:spMk id="66" creationId="{681673FD-1728-4EAC-B461-E6A26E7D5B58}"/>
          </ac:spMkLst>
        </pc:spChg>
        <pc:spChg chg="mod">
          <ac:chgData name="Daniel Muñoz Segura" userId="5f248e46-5f71-4343-9f7d-d0058a4af8ed" providerId="ADAL" clId="{6C9F38EF-DBD2-4D8E-B228-1D80936F850C}" dt="2022-05-03T23:00:14.030" v="713"/>
          <ac:spMkLst>
            <pc:docMk/>
            <pc:sldMk cId="1763399354" sldId="2080108152"/>
            <ac:spMk id="67" creationId="{40468A0C-FBD1-4E98-A3DD-BDE0DE998A2A}"/>
          </ac:spMkLst>
        </pc:spChg>
        <pc:spChg chg="mod">
          <ac:chgData name="Daniel Muñoz Segura" userId="5f248e46-5f71-4343-9f7d-d0058a4af8ed" providerId="ADAL" clId="{6C9F38EF-DBD2-4D8E-B228-1D80936F850C}" dt="2022-05-03T23:01:11.078" v="721"/>
          <ac:spMkLst>
            <pc:docMk/>
            <pc:sldMk cId="1763399354" sldId="2080108152"/>
            <ac:spMk id="68" creationId="{F211D6F8-36F3-48C3-91A1-FB236F9BA408}"/>
          </ac:spMkLst>
        </pc:spChg>
        <pc:spChg chg="mod">
          <ac:chgData name="Daniel Muñoz Segura" userId="5f248e46-5f71-4343-9f7d-d0058a4af8ed" providerId="ADAL" clId="{6C9F38EF-DBD2-4D8E-B228-1D80936F850C}" dt="2022-05-03T23:02:27.460" v="732"/>
          <ac:spMkLst>
            <pc:docMk/>
            <pc:sldMk cId="1763399354" sldId="2080108152"/>
            <ac:spMk id="69" creationId="{391E7FE5-F827-43AB-AF69-B560CA81E82C}"/>
          </ac:spMkLst>
        </pc:spChg>
        <pc:spChg chg="mod">
          <ac:chgData name="Daniel Muñoz Segura" userId="5f248e46-5f71-4343-9f7d-d0058a4af8ed" providerId="ADAL" clId="{6C9F38EF-DBD2-4D8E-B228-1D80936F850C}" dt="2022-05-03T23:02:04.833" v="730"/>
          <ac:spMkLst>
            <pc:docMk/>
            <pc:sldMk cId="1763399354" sldId="2080108152"/>
            <ac:spMk id="70" creationId="{DAE71F83-9F04-4C4E-B16E-969DF16125E8}"/>
          </ac:spMkLst>
        </pc:spChg>
        <pc:spChg chg="mod">
          <ac:chgData name="Daniel Muñoz Segura" userId="5f248e46-5f71-4343-9f7d-d0058a4af8ed" providerId="ADAL" clId="{6C9F38EF-DBD2-4D8E-B228-1D80936F850C}" dt="2022-05-03T23:02:55.814" v="741"/>
          <ac:spMkLst>
            <pc:docMk/>
            <pc:sldMk cId="1763399354" sldId="2080108152"/>
            <ac:spMk id="71" creationId="{38556937-2D3B-4151-B2D9-D4B7177B52F3}"/>
          </ac:spMkLst>
        </pc:spChg>
        <pc:spChg chg="mod">
          <ac:chgData name="Daniel Muñoz Segura" userId="5f248e46-5f71-4343-9f7d-d0058a4af8ed" providerId="ADAL" clId="{6C9F38EF-DBD2-4D8E-B228-1D80936F850C}" dt="2022-05-03T23:02:04.833" v="730"/>
          <ac:spMkLst>
            <pc:docMk/>
            <pc:sldMk cId="1763399354" sldId="2080108152"/>
            <ac:spMk id="72" creationId="{EAED0996-E726-4806-A44B-EAFD7E03AD78}"/>
          </ac:spMkLst>
        </pc:spChg>
        <pc:grpChg chg="mod">
          <ac:chgData name="Daniel Muñoz Segura" userId="5f248e46-5f71-4343-9f7d-d0058a4af8ed" providerId="ADAL" clId="{6C9F38EF-DBD2-4D8E-B228-1D80936F850C}" dt="2022-05-03T23:02:27.460" v="732"/>
          <ac:grpSpMkLst>
            <pc:docMk/>
            <pc:sldMk cId="1763399354" sldId="2080108152"/>
            <ac:grpSpMk id="2" creationId="{B5E2AE52-EFF4-4B42-9C49-31FB5B6EF685}"/>
          </ac:grpSpMkLst>
        </pc:grpChg>
        <pc:grpChg chg="mod">
          <ac:chgData name="Daniel Muñoz Segura" userId="5f248e46-5f71-4343-9f7d-d0058a4af8ed" providerId="ADAL" clId="{6C9F38EF-DBD2-4D8E-B228-1D80936F850C}" dt="2022-05-03T22:57:34.890" v="646"/>
          <ac:grpSpMkLst>
            <pc:docMk/>
            <pc:sldMk cId="1763399354" sldId="2080108152"/>
            <ac:grpSpMk id="3" creationId="{F92F63AE-D852-44C5-839D-7C4A2E0DC9C6}"/>
          </ac:grpSpMkLst>
        </pc:grpChg>
        <pc:grpChg chg="mod">
          <ac:chgData name="Daniel Muñoz Segura" userId="5f248e46-5f71-4343-9f7d-d0058a4af8ed" providerId="ADAL" clId="{6C9F38EF-DBD2-4D8E-B228-1D80936F850C}" dt="2022-05-03T23:02:04.833" v="730"/>
          <ac:grpSpMkLst>
            <pc:docMk/>
            <pc:sldMk cId="1763399354" sldId="2080108152"/>
            <ac:grpSpMk id="4" creationId="{BA4CF336-FA60-4B74-9048-1D8808F06B96}"/>
          </ac:grpSpMkLst>
        </pc:grpChg>
        <pc:grpChg chg="mod">
          <ac:chgData name="Daniel Muñoz Segura" userId="5f248e46-5f71-4343-9f7d-d0058a4af8ed" providerId="ADAL" clId="{6C9F38EF-DBD2-4D8E-B228-1D80936F850C}" dt="2022-05-03T23:01:11.078" v="721"/>
          <ac:grpSpMkLst>
            <pc:docMk/>
            <pc:sldMk cId="1763399354" sldId="2080108152"/>
            <ac:grpSpMk id="5" creationId="{DDABD6B2-AE84-4CDF-96E8-9E65092454F6}"/>
          </ac:grpSpMkLst>
        </pc:grpChg>
      </pc:sldChg>
      <pc:sldChg chg="modSp add mod">
        <pc:chgData name="Daniel Muñoz Segura" userId="5f248e46-5f71-4343-9f7d-d0058a4af8ed" providerId="ADAL" clId="{6C9F38EF-DBD2-4D8E-B228-1D80936F850C}" dt="2022-05-03T23:05:16.376" v="873" actId="20577"/>
        <pc:sldMkLst>
          <pc:docMk/>
          <pc:sldMk cId="1414752705" sldId="2080108154"/>
        </pc:sldMkLst>
        <pc:spChg chg="mod">
          <ac:chgData name="Daniel Muñoz Segura" userId="5f248e46-5f71-4343-9f7d-d0058a4af8ed" providerId="ADAL" clId="{6C9F38EF-DBD2-4D8E-B228-1D80936F850C}" dt="2022-05-03T23:05:02.064" v="843" actId="20577"/>
          <ac:spMkLst>
            <pc:docMk/>
            <pc:sldMk cId="1414752705" sldId="2080108154"/>
            <ac:spMk id="42" creationId="{B630FCA5-ABD1-4D65-90FF-5E70C540242F}"/>
          </ac:spMkLst>
        </pc:spChg>
        <pc:spChg chg="mod">
          <ac:chgData name="Daniel Muñoz Segura" userId="5f248e46-5f71-4343-9f7d-d0058a4af8ed" providerId="ADAL" clId="{6C9F38EF-DBD2-4D8E-B228-1D80936F850C}" dt="2022-05-03T23:05:16.376" v="873" actId="20577"/>
          <ac:spMkLst>
            <pc:docMk/>
            <pc:sldMk cId="1414752705" sldId="2080108154"/>
            <ac:spMk id="43" creationId="{3DD8309E-14FF-45B7-8E9D-FE0C6E2D9A17}"/>
          </ac:spMkLst>
        </pc:spChg>
        <pc:spChg chg="mod">
          <ac:chgData name="Daniel Muñoz Segura" userId="5f248e46-5f71-4343-9f7d-d0058a4af8ed" providerId="ADAL" clId="{6C9F38EF-DBD2-4D8E-B228-1D80936F850C}" dt="2022-05-03T23:04:42.071" v="798" actId="20577"/>
          <ac:spMkLst>
            <pc:docMk/>
            <pc:sldMk cId="1414752705" sldId="2080108154"/>
            <ac:spMk id="44" creationId="{F240F267-A055-4921-B8C8-BB56A22F8639}"/>
          </ac:spMkLst>
        </pc:spChg>
        <pc:spChg chg="mod">
          <ac:chgData name="Daniel Muñoz Segura" userId="5f248e46-5f71-4343-9f7d-d0058a4af8ed" providerId="ADAL" clId="{6C9F38EF-DBD2-4D8E-B228-1D80936F850C}" dt="2022-05-03T23:04:55.088" v="824" actId="20577"/>
          <ac:spMkLst>
            <pc:docMk/>
            <pc:sldMk cId="1414752705" sldId="2080108154"/>
            <ac:spMk id="45" creationId="{3C8FCCB4-CC87-4935-AF12-3C0023C4A514}"/>
          </ac:spMkLst>
        </pc:spChg>
        <pc:spChg chg="mod">
          <ac:chgData name="Daniel Muñoz Segura" userId="5f248e46-5f71-4343-9f7d-d0058a4af8ed" providerId="ADAL" clId="{6C9F38EF-DBD2-4D8E-B228-1D80936F850C}" dt="2022-05-03T23:04:24.535" v="772" actId="20577"/>
          <ac:spMkLst>
            <pc:docMk/>
            <pc:sldMk cId="1414752705" sldId="2080108154"/>
            <ac:spMk id="48" creationId="{E42B9697-5FA5-4C8C-BD93-E8A6CEA81210}"/>
          </ac:spMkLst>
        </pc:spChg>
        <pc:spChg chg="mod">
          <ac:chgData name="Daniel Muñoz Segura" userId="5f248e46-5f71-4343-9f7d-d0058a4af8ed" providerId="ADAL" clId="{6C9F38EF-DBD2-4D8E-B228-1D80936F850C}" dt="2022-05-03T23:03:09.583" v="743" actId="20577"/>
          <ac:spMkLst>
            <pc:docMk/>
            <pc:sldMk cId="1414752705" sldId="2080108154"/>
            <ac:spMk id="49" creationId="{7F9A2BDE-C0F8-4DA6-BAE0-73F19E40B1B8}"/>
          </ac:spMkLst>
        </pc:spChg>
        <pc:spChg chg="mod">
          <ac:chgData name="Daniel Muñoz Segura" userId="5f248e46-5f71-4343-9f7d-d0058a4af8ed" providerId="ADAL" clId="{6C9F38EF-DBD2-4D8E-B228-1D80936F850C}" dt="2022-05-03T23:03:19.045" v="744"/>
          <ac:spMkLst>
            <pc:docMk/>
            <pc:sldMk cId="1414752705" sldId="2080108154"/>
            <ac:spMk id="59" creationId="{422A93F6-EA38-4E0A-B73A-64A31DA215B7}"/>
          </ac:spMkLst>
        </pc:spChg>
        <pc:spChg chg="mod">
          <ac:chgData name="Daniel Muñoz Segura" userId="5f248e46-5f71-4343-9f7d-d0058a4af8ed" providerId="ADAL" clId="{6C9F38EF-DBD2-4D8E-B228-1D80936F850C}" dt="2022-05-03T23:03:26.053" v="745"/>
          <ac:spMkLst>
            <pc:docMk/>
            <pc:sldMk cId="1414752705" sldId="2080108154"/>
            <ac:spMk id="61" creationId="{C9C36564-731C-4B86-BEBD-F18FEC8B3262}"/>
          </ac:spMkLst>
        </pc:spChg>
        <pc:spChg chg="mod">
          <ac:chgData name="Daniel Muñoz Segura" userId="5f248e46-5f71-4343-9f7d-d0058a4af8ed" providerId="ADAL" clId="{6C9F38EF-DBD2-4D8E-B228-1D80936F850C}" dt="2022-05-03T23:03:52.454" v="748"/>
          <ac:spMkLst>
            <pc:docMk/>
            <pc:sldMk cId="1414752705" sldId="2080108154"/>
            <ac:spMk id="63" creationId="{826F8B44-A45F-4921-BA1C-BB16C2ACBC8D}"/>
          </ac:spMkLst>
        </pc:spChg>
        <pc:spChg chg="mod">
          <ac:chgData name="Daniel Muñoz Segura" userId="5f248e46-5f71-4343-9f7d-d0058a4af8ed" providerId="ADAL" clId="{6C9F38EF-DBD2-4D8E-B228-1D80936F850C}" dt="2022-05-03T23:03:41.838" v="747"/>
          <ac:spMkLst>
            <pc:docMk/>
            <pc:sldMk cId="1414752705" sldId="2080108154"/>
            <ac:spMk id="69" creationId="{391E7FE5-F827-43AB-AF69-B560CA81E82C}"/>
          </ac:spMkLst>
        </pc:spChg>
        <pc:spChg chg="mod">
          <ac:chgData name="Daniel Muñoz Segura" userId="5f248e46-5f71-4343-9f7d-d0058a4af8ed" providerId="ADAL" clId="{6C9F38EF-DBD2-4D8E-B228-1D80936F850C}" dt="2022-05-03T23:04:08.166" v="749"/>
          <ac:spMkLst>
            <pc:docMk/>
            <pc:sldMk cId="1414752705" sldId="2080108154"/>
            <ac:spMk id="70" creationId="{DAE71F83-9F04-4C4E-B16E-969DF16125E8}"/>
          </ac:spMkLst>
        </pc:spChg>
      </pc:sldChg>
      <pc:sldChg chg="del">
        <pc:chgData name="Daniel Muñoz Segura" userId="5f248e46-5f71-4343-9f7d-d0058a4af8ed" providerId="ADAL" clId="{6C9F38EF-DBD2-4D8E-B228-1D80936F850C}" dt="2022-05-03T22:29:51.205" v="0" actId="2696"/>
        <pc:sldMkLst>
          <pc:docMk/>
          <pc:sldMk cId="2367529978" sldId="2146846104"/>
        </pc:sldMkLst>
      </pc:sldChg>
      <pc:sldChg chg="del">
        <pc:chgData name="Daniel Muñoz Segura" userId="5f248e46-5f71-4343-9f7d-d0058a4af8ed" providerId="ADAL" clId="{6C9F38EF-DBD2-4D8E-B228-1D80936F850C}" dt="2022-05-03T22:29:51.205" v="0" actId="2696"/>
        <pc:sldMkLst>
          <pc:docMk/>
          <pc:sldMk cId="3424299804" sldId="2146846135"/>
        </pc:sldMkLst>
      </pc:sldChg>
      <pc:sldChg chg="modSp mod">
        <pc:chgData name="Daniel Muñoz Segura" userId="5f248e46-5f71-4343-9f7d-d0058a4af8ed" providerId="ADAL" clId="{6C9F38EF-DBD2-4D8E-B228-1D80936F850C}" dt="2022-05-03T22:30:50.127" v="27" actId="20577"/>
        <pc:sldMkLst>
          <pc:docMk/>
          <pc:sldMk cId="3576568090" sldId="2146846137"/>
        </pc:sldMkLst>
        <pc:spChg chg="mod">
          <ac:chgData name="Daniel Muñoz Segura" userId="5f248e46-5f71-4343-9f7d-d0058a4af8ed" providerId="ADAL" clId="{6C9F38EF-DBD2-4D8E-B228-1D80936F850C}" dt="2022-05-03T22:30:50.127" v="27" actId="20577"/>
          <ac:spMkLst>
            <pc:docMk/>
            <pc:sldMk cId="3576568090" sldId="2146846137"/>
            <ac:spMk id="6" creationId="{C3E24BFF-A0DB-4ECE-96D3-5EAB937B7323}"/>
          </ac:spMkLst>
        </pc:spChg>
      </pc:sldChg>
      <pc:sldChg chg="modSp mod">
        <pc:chgData name="Daniel Muñoz Segura" userId="5f248e46-5f71-4343-9f7d-d0058a4af8ed" providerId="ADAL" clId="{6C9F38EF-DBD2-4D8E-B228-1D80936F850C}" dt="2022-05-03T22:50:46.916" v="411" actId="20577"/>
        <pc:sldMkLst>
          <pc:docMk/>
          <pc:sldMk cId="2729674122" sldId="2146846138"/>
        </pc:sldMkLst>
        <pc:spChg chg="mod">
          <ac:chgData name="Daniel Muñoz Segura" userId="5f248e46-5f71-4343-9f7d-d0058a4af8ed" providerId="ADAL" clId="{6C9F38EF-DBD2-4D8E-B228-1D80936F850C}" dt="2022-05-03T22:50:46.916" v="411" actId="20577"/>
          <ac:spMkLst>
            <pc:docMk/>
            <pc:sldMk cId="2729674122" sldId="2146846138"/>
            <ac:spMk id="8" creationId="{F3692B0D-82AC-41A6-A5BD-1A4B9AC9B985}"/>
          </ac:spMkLst>
        </pc:spChg>
      </pc:sldChg>
      <pc:sldChg chg="modSp mod">
        <pc:chgData name="Daniel Muñoz Segura" userId="5f248e46-5f71-4343-9f7d-d0058a4af8ed" providerId="ADAL" clId="{6C9F38EF-DBD2-4D8E-B228-1D80936F850C}" dt="2022-05-03T22:46:30.873" v="274" actId="20577"/>
        <pc:sldMkLst>
          <pc:docMk/>
          <pc:sldMk cId="3308792200" sldId="2146846139"/>
        </pc:sldMkLst>
        <pc:spChg chg="mod">
          <ac:chgData name="Daniel Muñoz Segura" userId="5f248e46-5f71-4343-9f7d-d0058a4af8ed" providerId="ADAL" clId="{6C9F38EF-DBD2-4D8E-B228-1D80936F850C}" dt="2022-05-03T22:32:27.419" v="154" actId="33524"/>
          <ac:spMkLst>
            <pc:docMk/>
            <pc:sldMk cId="3308792200" sldId="2146846139"/>
            <ac:spMk id="9" creationId="{C46E46B2-8DA6-4180-BE6E-D6D94C9C18D5}"/>
          </ac:spMkLst>
        </pc:spChg>
        <pc:spChg chg="mod">
          <ac:chgData name="Daniel Muñoz Segura" userId="5f248e46-5f71-4343-9f7d-d0058a4af8ed" providerId="ADAL" clId="{6C9F38EF-DBD2-4D8E-B228-1D80936F850C}" dt="2022-05-03T22:46:30.873" v="274" actId="20577"/>
          <ac:spMkLst>
            <pc:docMk/>
            <pc:sldMk cId="3308792200" sldId="2146846139"/>
            <ac:spMk id="10" creationId="{BD334509-8071-4DDA-8AA5-4A11F7D38E21}"/>
          </ac:spMkLst>
        </pc:spChg>
        <pc:graphicFrameChg chg="mod modGraphic">
          <ac:chgData name="Daniel Muñoz Segura" userId="5f248e46-5f71-4343-9f7d-d0058a4af8ed" providerId="ADAL" clId="{6C9F38EF-DBD2-4D8E-B228-1D80936F850C}" dt="2022-05-03T22:45:08.166" v="215" actId="1035"/>
          <ac:graphicFrameMkLst>
            <pc:docMk/>
            <pc:sldMk cId="3308792200" sldId="2146846139"/>
            <ac:graphicFrameMk id="7" creationId="{C9AC83A0-A20D-4A6B-8729-5097ABD46F34}"/>
          </ac:graphicFrameMkLst>
        </pc:graphicFrameChg>
      </pc:sldChg>
      <pc:sldChg chg="modSp mod">
        <pc:chgData name="Daniel Muñoz Segura" userId="5f248e46-5f71-4343-9f7d-d0058a4af8ed" providerId="ADAL" clId="{6C9F38EF-DBD2-4D8E-B228-1D80936F850C}" dt="2022-05-03T22:47:38.427" v="342" actId="20577"/>
        <pc:sldMkLst>
          <pc:docMk/>
          <pc:sldMk cId="2318814632" sldId="2146846140"/>
        </pc:sldMkLst>
        <pc:spChg chg="mod">
          <ac:chgData name="Daniel Muñoz Segura" userId="5f248e46-5f71-4343-9f7d-d0058a4af8ed" providerId="ADAL" clId="{6C9F38EF-DBD2-4D8E-B228-1D80936F850C}" dt="2022-05-03T22:47:38.427" v="342" actId="20577"/>
          <ac:spMkLst>
            <pc:docMk/>
            <pc:sldMk cId="2318814632" sldId="2146846140"/>
            <ac:spMk id="11" creationId="{4E24824E-F86D-4BF1-A73F-457CD5F4A18D}"/>
          </ac:spMkLst>
        </pc:spChg>
      </pc:sldChg>
      <pc:sldChg chg="delSp modSp mod">
        <pc:chgData name="Daniel Muñoz Segura" userId="5f248e46-5f71-4343-9f7d-d0058a4af8ed" providerId="ADAL" clId="{6C9F38EF-DBD2-4D8E-B228-1D80936F850C}" dt="2022-05-03T23:06:49.713" v="969" actId="20577"/>
        <pc:sldMkLst>
          <pc:docMk/>
          <pc:sldMk cId="3494044939" sldId="2146846141"/>
        </pc:sldMkLst>
        <pc:spChg chg="del">
          <ac:chgData name="Daniel Muñoz Segura" userId="5f248e46-5f71-4343-9f7d-d0058a4af8ed" providerId="ADAL" clId="{6C9F38EF-DBD2-4D8E-B228-1D80936F850C}" dt="2022-05-03T23:06:17.912" v="897" actId="478"/>
          <ac:spMkLst>
            <pc:docMk/>
            <pc:sldMk cId="3494044939" sldId="2146846141"/>
            <ac:spMk id="10" creationId="{11F68A45-4F33-493E-930F-2B9C2E4FDB2F}"/>
          </ac:spMkLst>
        </pc:spChg>
        <pc:spChg chg="mod">
          <ac:chgData name="Daniel Muñoz Segura" userId="5f248e46-5f71-4343-9f7d-d0058a4af8ed" providerId="ADAL" clId="{6C9F38EF-DBD2-4D8E-B228-1D80936F850C}" dt="2022-05-03T23:06:49.713" v="969" actId="20577"/>
          <ac:spMkLst>
            <pc:docMk/>
            <pc:sldMk cId="3494044939" sldId="2146846141"/>
            <ac:spMk id="11" creationId="{4E24824E-F86D-4BF1-A73F-457CD5F4A18D}"/>
          </ac:spMkLst>
        </pc:spChg>
        <pc:spChg chg="mod">
          <ac:chgData name="Daniel Muñoz Segura" userId="5f248e46-5f71-4343-9f7d-d0058a4af8ed" providerId="ADAL" clId="{6C9F38EF-DBD2-4D8E-B228-1D80936F850C}" dt="2022-05-03T23:06:25.393" v="952" actId="1036"/>
          <ac:spMkLst>
            <pc:docMk/>
            <pc:sldMk cId="3494044939" sldId="2146846141"/>
            <ac:spMk id="16" creationId="{0363F5E5-3982-41A4-BC17-54B86909FA7E}"/>
          </ac:spMkLst>
        </pc:spChg>
        <pc:grpChg chg="del">
          <ac:chgData name="Daniel Muñoz Segura" userId="5f248e46-5f71-4343-9f7d-d0058a4af8ed" providerId="ADAL" clId="{6C9F38EF-DBD2-4D8E-B228-1D80936F850C}" dt="2022-05-03T23:06:17.912" v="897" actId="478"/>
          <ac:grpSpMkLst>
            <pc:docMk/>
            <pc:sldMk cId="3494044939" sldId="2146846141"/>
            <ac:grpSpMk id="8" creationId="{6BA275C3-9BFC-4181-98E8-C896A8C8A69D}"/>
          </ac:grpSpMkLst>
        </pc:grpChg>
      </pc:sldChg>
      <pc:sldChg chg="del">
        <pc:chgData name="Daniel Muñoz Segura" userId="5f248e46-5f71-4343-9f7d-d0058a4af8ed" providerId="ADAL" clId="{6C9F38EF-DBD2-4D8E-B228-1D80936F850C}" dt="2022-05-03T22:50:56.790" v="412" actId="2696"/>
        <pc:sldMkLst>
          <pc:docMk/>
          <pc:sldMk cId="4215550961" sldId="21468461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3E4BD6-E97A-46A4-AA30-568852B539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58774AE6-0DA8-408F-8134-DDABC2EE87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287E9E-D2F8-4C1C-BC9F-E2CABAE66FE1}" type="datetimeFigureOut">
              <a:rPr lang="es-ES_tradnl" smtClean="0"/>
              <a:t>03/05/2022</a:t>
            </a:fld>
            <a:endParaRPr lang="es-ES_tradnl"/>
          </a:p>
        </p:txBody>
      </p:sp>
      <p:sp>
        <p:nvSpPr>
          <p:cNvPr id="4" name="Footer Placeholder 3">
            <a:extLst>
              <a:ext uri="{FF2B5EF4-FFF2-40B4-BE49-F238E27FC236}">
                <a16:creationId xmlns:a16="http://schemas.microsoft.com/office/drawing/2014/main" id="{1BDC6ADC-9CF6-47F3-86B4-4F7930AEF6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EF5CB9E5-1AC4-4BEF-9A42-4B32FD446B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A63E78-60CA-441E-BA25-D241C8EDB6AE}" type="slidenum">
              <a:rPr lang="es-ES_tradnl" smtClean="0"/>
              <a:t>‹#›</a:t>
            </a:fld>
            <a:endParaRPr lang="es-ES_tradnl"/>
          </a:p>
        </p:txBody>
      </p:sp>
    </p:spTree>
    <p:extLst>
      <p:ext uri="{BB962C8B-B14F-4D97-AF65-F5344CB8AC3E}">
        <p14:creationId xmlns:p14="http://schemas.microsoft.com/office/powerpoint/2010/main" val="355763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72FAD-8778-405C-8921-79F3C25589D4}" type="datetimeFigureOut">
              <a:rPr lang="es-MX" smtClean="0"/>
              <a:t>03/05/2022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5E69-1CAA-46A9-A4D5-F2855D38AA5E}" type="slidenum">
              <a:rPr lang="es-MX" smtClean="0"/>
              <a:t>‹#›</a:t>
            </a:fld>
            <a:endParaRPr lang="es-MX"/>
          </a:p>
        </p:txBody>
      </p:sp>
    </p:spTree>
    <p:extLst>
      <p:ext uri="{BB962C8B-B14F-4D97-AF65-F5344CB8AC3E}">
        <p14:creationId xmlns:p14="http://schemas.microsoft.com/office/powerpoint/2010/main" val="385930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650A416-AD79-4A78-B265-0B969D69B126}" type="slidenum">
              <a:rPr lang="es-419" smtClean="0"/>
              <a:t>1</a:t>
            </a:fld>
            <a:endParaRPr lang="es-419"/>
          </a:p>
        </p:txBody>
      </p:sp>
    </p:spTree>
    <p:extLst>
      <p:ext uri="{BB962C8B-B14F-4D97-AF65-F5344CB8AC3E}">
        <p14:creationId xmlns:p14="http://schemas.microsoft.com/office/powerpoint/2010/main" val="142270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2</a:t>
            </a:fld>
            <a:endParaRPr lang="es-MX"/>
          </a:p>
        </p:txBody>
      </p:sp>
    </p:spTree>
    <p:extLst>
      <p:ext uri="{BB962C8B-B14F-4D97-AF65-F5344CB8AC3E}">
        <p14:creationId xmlns:p14="http://schemas.microsoft.com/office/powerpoint/2010/main" val="122443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3</a:t>
            </a:fld>
            <a:endParaRPr lang="es-MX"/>
          </a:p>
        </p:txBody>
      </p:sp>
    </p:spTree>
    <p:extLst>
      <p:ext uri="{BB962C8B-B14F-4D97-AF65-F5344CB8AC3E}">
        <p14:creationId xmlns:p14="http://schemas.microsoft.com/office/powerpoint/2010/main" val="104497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4</a:t>
            </a:fld>
            <a:endParaRPr lang="es-MX"/>
          </a:p>
        </p:txBody>
      </p:sp>
    </p:spTree>
    <p:extLst>
      <p:ext uri="{BB962C8B-B14F-4D97-AF65-F5344CB8AC3E}">
        <p14:creationId xmlns:p14="http://schemas.microsoft.com/office/powerpoint/2010/main" val="274438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5"/>
          </p:nvPr>
        </p:nvSpPr>
        <p:spPr/>
        <p:txBody>
          <a:bodyPr/>
          <a:lstStyle/>
          <a:p>
            <a:fld id="{BB325E69-1CAA-46A9-A4D5-F2855D38AA5E}" type="slidenum">
              <a:rPr lang="es-MX" smtClean="0"/>
              <a:t>5</a:t>
            </a:fld>
            <a:endParaRPr lang="es-MX"/>
          </a:p>
        </p:txBody>
      </p:sp>
    </p:spTree>
    <p:extLst>
      <p:ext uri="{BB962C8B-B14F-4D97-AF65-F5344CB8AC3E}">
        <p14:creationId xmlns:p14="http://schemas.microsoft.com/office/powerpoint/2010/main" val="223778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7</a:t>
            </a:fld>
            <a:endParaRPr lang="es-MX"/>
          </a:p>
        </p:txBody>
      </p:sp>
    </p:spTree>
    <p:extLst>
      <p:ext uri="{BB962C8B-B14F-4D97-AF65-F5344CB8AC3E}">
        <p14:creationId xmlns:p14="http://schemas.microsoft.com/office/powerpoint/2010/main" val="3305135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75070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75941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grpSp>
        <p:nvGrpSpPr>
          <p:cNvPr id="2" name="Group 1">
            <a:extLst>
              <a:ext uri="{FF2B5EF4-FFF2-40B4-BE49-F238E27FC236}">
                <a16:creationId xmlns:a16="http://schemas.microsoft.com/office/drawing/2014/main" id="{164DBBD2-31FA-49D4-A73C-F5618417CD78}"/>
              </a:ext>
            </a:extLst>
          </p:cNvPr>
          <p:cNvGrpSpPr/>
          <p:nvPr userDrawn="1"/>
        </p:nvGrpSpPr>
        <p:grpSpPr>
          <a:xfrm>
            <a:off x="317500" y="-143933"/>
            <a:ext cx="11874500" cy="7001933"/>
            <a:chOff x="317500" y="-143933"/>
            <a:chExt cx="11874500" cy="7001933"/>
          </a:xfrm>
        </p:grpSpPr>
        <p:pic>
          <p:nvPicPr>
            <p:cNvPr id="3" name="Picture 2">
              <a:extLst>
                <a:ext uri="{FF2B5EF4-FFF2-40B4-BE49-F238E27FC236}">
                  <a16:creationId xmlns:a16="http://schemas.microsoft.com/office/drawing/2014/main" id="{A65D2D27-6251-427D-8CD6-3877A0D07EAB}"/>
                </a:ext>
              </a:extLst>
            </p:cNvPr>
            <p:cNvPicPr>
              <a:picLocks noChangeAspect="1" noChangeArrowheads="1"/>
            </p:cNvPicPr>
            <p:nvPr userDrawn="1"/>
          </p:nvPicPr>
          <p:blipFill>
            <a:blip r:embed="rId4">
              <a:alphaModFix amt="5000"/>
              <a:extLst>
                <a:ext uri="{28A0092B-C50C-407E-A947-70E740481C1C}">
                  <a14:useLocalDpi xmlns:a14="http://schemas.microsoft.com/office/drawing/2010/main" val="0"/>
                </a:ext>
              </a:extLst>
            </a:blip>
            <a:srcRect/>
            <a:stretch>
              <a:fillRect/>
            </a:stretch>
          </p:blipFill>
          <p:spPr bwMode="auto">
            <a:xfrm>
              <a:off x="317500" y="-143933"/>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3BC59E-D672-4A55-BAD3-02C118600F0E}"/>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10894"/>
            <a:stretch/>
          </p:blipFill>
          <p:spPr bwMode="auto">
            <a:xfrm>
              <a:off x="5413692" y="0"/>
              <a:ext cx="4876800" cy="434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298334-0A8D-4F7D-BB05-50FDF31C692B}"/>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b="57400"/>
            <a:stretch/>
          </p:blipFill>
          <p:spPr bwMode="auto">
            <a:xfrm>
              <a:off x="1660525" y="4732867"/>
              <a:ext cx="4876800" cy="207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C22F954-1D87-436F-A5A9-D0541938DB3A}"/>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69185" b="-1"/>
            <a:stretch/>
          </p:blipFill>
          <p:spPr bwMode="auto">
            <a:xfrm rot="5400000">
              <a:off x="9002183" y="2581804"/>
              <a:ext cx="4876800" cy="1502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425A56-2CCE-4909-8AB3-844871F624B9}"/>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l="15820" t="10432" r="-2089" b="41651"/>
            <a:stretch/>
          </p:blipFill>
          <p:spPr bwMode="auto">
            <a:xfrm>
              <a:off x="6756717" y="4521199"/>
              <a:ext cx="4207192" cy="2336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767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oints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637541395"/>
              </p:ext>
            </p:extLst>
          </p:nvPr>
        </p:nvGraphicFramePr>
        <p:xfrm>
          <a:off x="1960" y="1595"/>
          <a:ext cx="1953" cy="1587"/>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p:cNvPicPr/>
                      <p:nvPr/>
                    </p:nvPicPr>
                    <p:blipFill>
                      <a:blip r:embed="rId4"/>
                      <a:stretch>
                        <a:fillRect/>
                      </a:stretch>
                    </p:blipFill>
                    <p:spPr>
                      <a:xfrm>
                        <a:off x="1960" y="1595"/>
                        <a:ext cx="1953" cy="1587"/>
                      </a:xfrm>
                      <a:prstGeom prst="rect">
                        <a:avLst/>
                      </a:prstGeom>
                    </p:spPr>
                  </p:pic>
                </p:oleObj>
              </mc:Fallback>
            </mc:AlternateContent>
          </a:graphicData>
        </a:graphic>
      </p:graphicFrame>
      <p:sp>
        <p:nvSpPr>
          <p:cNvPr id="7" name="Slide Number Placeholder 6"/>
          <p:cNvSpPr>
            <a:spLocks noGrp="1"/>
          </p:cNvSpPr>
          <p:nvPr>
            <p:ph type="sldNum" sz="quarter" idx="12"/>
          </p:nvPr>
        </p:nvSpPr>
        <p:spPr>
          <a:xfrm>
            <a:off x="734648" y="6669088"/>
            <a:ext cx="1099893" cy="188912"/>
          </a:xfrm>
        </p:spPr>
        <p:txBody>
          <a:bodyPr/>
          <a:lstStyle/>
          <a:p>
            <a:fld id="{10909890-F8C3-400A-8C8A-FCCAD85E9D1A}" type="slidenum">
              <a:rPr lang="en-US" smtClean="0"/>
              <a:t>‹#›</a:t>
            </a:fld>
            <a:endParaRPr lang="en-US"/>
          </a:p>
        </p:txBody>
      </p:sp>
      <p:sp>
        <p:nvSpPr>
          <p:cNvPr id="10" name="Content Placeholder 2"/>
          <p:cNvSpPr>
            <a:spLocks noGrp="1"/>
          </p:cNvSpPr>
          <p:nvPr>
            <p:ph sz="half" idx="1" hasCustomPrompt="1"/>
          </p:nvPr>
        </p:nvSpPr>
        <p:spPr>
          <a:xfrm>
            <a:off x="734647" y="1628777"/>
            <a:ext cx="10722711" cy="4770439"/>
          </a:xfrm>
        </p:spPr>
        <p:txBody>
          <a:bodyPr>
            <a:noAutofit/>
          </a:bodyPr>
          <a:lstStyle>
            <a:lvl1pPr marL="166158" indent="-166158">
              <a:spcBef>
                <a:spcPts val="1108"/>
              </a:spcBef>
              <a:spcAft>
                <a:spcPts val="0"/>
              </a:spcAft>
              <a:buFont typeface="Wingdings" panose="05000000000000000000" pitchFamily="2" charset="2"/>
              <a:buChar char="§"/>
              <a:defRPr sz="1477" baseline="0"/>
            </a:lvl1pPr>
            <a:lvl2pPr marL="332316" indent="-166158">
              <a:spcBef>
                <a:spcPts val="1108"/>
              </a:spcBef>
              <a:spcAft>
                <a:spcPts val="0"/>
              </a:spcAft>
              <a:buFont typeface="Wingdings" panose="05000000000000000000" pitchFamily="2" charset="2"/>
              <a:buChar char="§"/>
              <a:defRPr sz="1477" baseline="0"/>
            </a:lvl2pPr>
            <a:lvl3pPr marL="498474" indent="-166158">
              <a:spcBef>
                <a:spcPts val="1108"/>
              </a:spcBef>
              <a:spcAft>
                <a:spcPts val="0"/>
              </a:spcAft>
              <a:buFont typeface="Wingdings" panose="05000000000000000000" pitchFamily="2" charset="2"/>
              <a:buChar char="§"/>
              <a:tabLst>
                <a:tab pos="247657" algn="l"/>
              </a:tabLst>
              <a:defRPr sz="1477" baseline="0"/>
            </a:lvl3pPr>
            <a:lvl4pPr marL="329720" indent="-82064">
              <a:spcBef>
                <a:spcPts val="554"/>
              </a:spcBef>
              <a:spcAft>
                <a:spcPts val="0"/>
              </a:spcAft>
              <a:defRPr sz="1292"/>
            </a:lvl4pPr>
            <a:lvl5pPr marL="411784" indent="-82064">
              <a:spcBef>
                <a:spcPts val="554"/>
              </a:spcBef>
              <a:spcAft>
                <a:spcPts val="0"/>
              </a:spcAft>
              <a:defRPr sz="1292"/>
            </a:lvl5pPr>
          </a:lstStyle>
          <a:p>
            <a:pPr lvl="0"/>
            <a:r>
              <a:rPr lang="en-US"/>
              <a:t>First level</a:t>
            </a:r>
          </a:p>
          <a:p>
            <a:pPr lvl="0"/>
            <a:r>
              <a:rPr lang="en-US"/>
              <a:t>First level</a:t>
            </a:r>
          </a:p>
          <a:p>
            <a:pPr lvl="1"/>
            <a:r>
              <a:rPr lang="en-US"/>
              <a:t>Second level</a:t>
            </a:r>
          </a:p>
          <a:p>
            <a:pPr lvl="1"/>
            <a:r>
              <a:rPr lang="en-US"/>
              <a:t>Second level</a:t>
            </a:r>
          </a:p>
          <a:p>
            <a:pPr lvl="2"/>
            <a:r>
              <a:rPr lang="en-US"/>
              <a:t>Third level</a:t>
            </a:r>
          </a:p>
          <a:p>
            <a:pPr lvl="2"/>
            <a:r>
              <a:rPr lang="en-US"/>
              <a:t>Third level</a:t>
            </a:r>
          </a:p>
        </p:txBody>
      </p:sp>
      <p:sp>
        <p:nvSpPr>
          <p:cNvPr id="18" name="Text Placeholder 11"/>
          <p:cNvSpPr>
            <a:spLocks noGrp="1"/>
          </p:cNvSpPr>
          <p:nvPr>
            <p:ph type="body" sz="quarter" idx="15" hasCustomPrompt="1"/>
          </p:nvPr>
        </p:nvSpPr>
        <p:spPr>
          <a:xfrm>
            <a:off x="734647" y="1224006"/>
            <a:ext cx="10722711" cy="404775"/>
          </a:xfrm>
        </p:spPr>
        <p:txBody>
          <a:bodyPr vert="horz" lIns="0" tIns="0" rIns="0" bIns="0" rtlCol="0" anchor="t">
            <a:noAutofit/>
          </a:bodyPr>
          <a:lstStyle>
            <a:lvl1pPr marL="211021" indent="-211021">
              <a:buNone/>
              <a:defRPr lang="en-US" sz="1661" dirty="0">
                <a:solidFill>
                  <a:schemeClr val="accent3"/>
                </a:solidFill>
              </a:defRPr>
            </a:lvl1pPr>
          </a:lstStyle>
          <a:p>
            <a:pPr marL="0" lvl="0" indent="0">
              <a:spcAft>
                <a:spcPts val="461"/>
              </a:spcAft>
            </a:pPr>
            <a:r>
              <a:rPr lang="en-US"/>
              <a:t>Subtitle</a:t>
            </a:r>
          </a:p>
        </p:txBody>
      </p:sp>
      <p:sp>
        <p:nvSpPr>
          <p:cNvPr id="19" name="Text Placeholder 2"/>
          <p:cNvSpPr>
            <a:spLocks noGrp="1"/>
          </p:cNvSpPr>
          <p:nvPr>
            <p:ph type="body" sz="quarter" idx="17" hasCustomPrompt="1"/>
          </p:nvPr>
        </p:nvSpPr>
        <p:spPr>
          <a:xfrm>
            <a:off x="734648" y="157652"/>
            <a:ext cx="804707" cy="170496"/>
          </a:xfrm>
        </p:spPr>
        <p:txBody>
          <a:bodyPr wrap="none">
            <a:spAutoFit/>
          </a:bodyPr>
          <a:lstStyle>
            <a:lvl1pPr marL="0" indent="0">
              <a:buNone/>
              <a:defRPr lang="en-US" sz="1108" kern="1200" smtClean="0">
                <a:solidFill>
                  <a:schemeClr val="accent3"/>
                </a:solidFill>
                <a:latin typeface="+mn-lt"/>
                <a:ea typeface="+mn-ea"/>
                <a:cs typeface="+mn-cs"/>
              </a:defRPr>
            </a:lvl1pPr>
            <a:lvl2pPr marL="422042" indent="0">
              <a:buNone/>
              <a:defRPr lang="en-US" sz="1108" kern="1200" smtClean="0">
                <a:solidFill>
                  <a:schemeClr val="accent3"/>
                </a:solidFill>
                <a:latin typeface="+mn-lt"/>
                <a:ea typeface="+mn-ea"/>
                <a:cs typeface="+mn-cs"/>
              </a:defRPr>
            </a:lvl2pPr>
            <a:lvl3pPr marL="844083" indent="0">
              <a:buNone/>
              <a:defRPr lang="en-US" sz="1108" kern="1200" smtClean="0">
                <a:solidFill>
                  <a:schemeClr val="accent3"/>
                </a:solidFill>
                <a:latin typeface="+mn-lt"/>
                <a:ea typeface="+mn-ea"/>
                <a:cs typeface="+mn-cs"/>
              </a:defRPr>
            </a:lvl3pPr>
            <a:lvl4pPr marL="1266124" indent="0">
              <a:buNone/>
              <a:defRPr lang="en-US" sz="1108" kern="1200" smtClean="0">
                <a:solidFill>
                  <a:schemeClr val="accent3"/>
                </a:solidFill>
                <a:latin typeface="+mn-lt"/>
                <a:ea typeface="+mn-ea"/>
                <a:cs typeface="+mn-cs"/>
              </a:defRPr>
            </a:lvl4pPr>
            <a:lvl5pPr marL="1688165" indent="0">
              <a:buNone/>
              <a:defRPr lang="en-GB" sz="1108" kern="1200" dirty="0">
                <a:solidFill>
                  <a:schemeClr val="accent3"/>
                </a:solidFill>
                <a:latin typeface="+mn-lt"/>
                <a:ea typeface="+mn-ea"/>
                <a:cs typeface="+mn-cs"/>
              </a:defRPr>
            </a:lvl5pPr>
          </a:lstStyle>
          <a:p>
            <a:pPr lvl="0"/>
            <a:r>
              <a:rPr lang="en-US"/>
              <a:t>Chapter title</a:t>
            </a:r>
          </a:p>
        </p:txBody>
      </p:sp>
      <p:sp>
        <p:nvSpPr>
          <p:cNvPr id="20" name="Text Placeholder 2"/>
          <p:cNvSpPr>
            <a:spLocks noGrp="1"/>
          </p:cNvSpPr>
          <p:nvPr>
            <p:ph type="body" sz="quarter" idx="18" hasCustomPrompt="1"/>
          </p:nvPr>
        </p:nvSpPr>
        <p:spPr>
          <a:xfrm>
            <a:off x="1942158" y="6660841"/>
            <a:ext cx="617157" cy="113749"/>
          </a:xfrm>
        </p:spPr>
        <p:txBody>
          <a:bodyPr wrap="none">
            <a:spAutoFit/>
          </a:bodyPr>
          <a:lstStyle>
            <a:lvl1pPr marL="0" indent="0">
              <a:buNone/>
              <a:defRPr lang="en-US" sz="739" kern="1200" baseline="0" smtClean="0">
                <a:solidFill>
                  <a:schemeClr val="accent3"/>
                </a:solidFill>
                <a:latin typeface="+mn-lt"/>
                <a:ea typeface="+mn-ea"/>
                <a:cs typeface="+mn-cs"/>
              </a:defRPr>
            </a:lvl1pPr>
            <a:lvl2pPr marL="422042" indent="0">
              <a:buNone/>
              <a:defRPr lang="en-US" sz="1108" kern="1200" smtClean="0">
                <a:solidFill>
                  <a:schemeClr val="accent3"/>
                </a:solidFill>
                <a:latin typeface="+mn-lt"/>
                <a:ea typeface="+mn-ea"/>
                <a:cs typeface="+mn-cs"/>
              </a:defRPr>
            </a:lvl2pPr>
            <a:lvl3pPr marL="844083" indent="0">
              <a:buNone/>
              <a:defRPr lang="en-US" sz="1108" kern="1200" smtClean="0">
                <a:solidFill>
                  <a:schemeClr val="accent3"/>
                </a:solidFill>
                <a:latin typeface="+mn-lt"/>
                <a:ea typeface="+mn-ea"/>
                <a:cs typeface="+mn-cs"/>
              </a:defRPr>
            </a:lvl3pPr>
            <a:lvl4pPr marL="1266124" indent="0">
              <a:buNone/>
              <a:defRPr lang="en-US" sz="1108" kern="1200" smtClean="0">
                <a:solidFill>
                  <a:schemeClr val="accent3"/>
                </a:solidFill>
                <a:latin typeface="+mn-lt"/>
                <a:ea typeface="+mn-ea"/>
                <a:cs typeface="+mn-cs"/>
              </a:defRPr>
            </a:lvl4pPr>
            <a:lvl5pPr marL="1688165" indent="0">
              <a:buNone/>
              <a:defRPr lang="en-GB" sz="1108" kern="1200" dirty="0">
                <a:solidFill>
                  <a:schemeClr val="accent3"/>
                </a:solidFill>
                <a:latin typeface="+mn-lt"/>
                <a:ea typeface="+mn-ea"/>
                <a:cs typeface="+mn-cs"/>
              </a:defRPr>
            </a:lvl5pPr>
          </a:lstStyle>
          <a:p>
            <a:pPr lvl="0"/>
            <a:r>
              <a:rPr lang="en-US"/>
              <a:t>RHI </a:t>
            </a:r>
            <a:r>
              <a:rPr lang="en-US" err="1"/>
              <a:t>Magnesita</a:t>
            </a:r>
            <a:endParaRPr lang="en-US"/>
          </a:p>
        </p:txBody>
      </p:sp>
      <p:sp>
        <p:nvSpPr>
          <p:cNvPr id="2" name="Title 1"/>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455743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2" name="Title 1"/>
          <p:cNvSpPr>
            <a:spLocks noGrp="1"/>
          </p:cNvSpPr>
          <p:nvPr>
            <p:ph type="title"/>
          </p:nvPr>
        </p:nvSpPr>
        <p:spPr>
          <a:xfrm>
            <a:off x="609600" y="274638"/>
            <a:ext cx="10972800" cy="628962"/>
          </a:xfrm>
          <a:prstGeom prst="rect">
            <a:avLst/>
          </a:prstGeom>
        </p:spPr>
        <p:txBody>
          <a:bodyPr/>
          <a:lstStyle>
            <a:lvl1pPr>
              <a:defRPr sz="2000">
                <a:latin typeface="+mj-lt"/>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4" name="TextBox 13"/>
          <p:cNvSpPr txBox="1"/>
          <p:nvPr userDrawn="1"/>
        </p:nvSpPr>
        <p:spPr>
          <a:xfrm>
            <a:off x="11481600" y="6516000"/>
            <a:ext cx="603974" cy="227929"/>
          </a:xfrm>
          <a:prstGeom prst="rect">
            <a:avLst/>
          </a:prstGeom>
          <a:noFill/>
        </p:spPr>
        <p:txBody>
          <a:bodyPr wrap="square" lIns="0" rIns="0" rtlCol="0">
            <a:noAutofit/>
          </a:bodyPr>
          <a:lstStyle/>
          <a:p>
            <a:fld id="{4E088A79-16B0-EB47-9803-132C51922F54}" type="slidenum">
              <a:rPr lang="en-US" sz="1000">
                <a:solidFill>
                  <a:srgbClr val="FFFFFF"/>
                </a:solidFill>
              </a:rPr>
              <a:pPr/>
              <a:t>‹#›</a:t>
            </a:fld>
            <a:endParaRPr lang="en-US" sz="1000" dirty="0">
              <a:solidFill>
                <a:srgbClr val="FFFFFF"/>
              </a:solidFill>
            </a:endParaRPr>
          </a:p>
        </p:txBody>
      </p:sp>
      <p:sp>
        <p:nvSpPr>
          <p:cNvPr id="15" name="Footer Placeholder 4"/>
          <p:cNvSpPr txBox="1">
            <a:spLocks/>
          </p:cNvSpPr>
          <p:nvPr userDrawn="1"/>
        </p:nvSpPr>
        <p:spPr>
          <a:xfrm>
            <a:off x="-823200" y="6516000"/>
            <a:ext cx="4579200" cy="201600"/>
          </a:xfrm>
          <a:prstGeom prst="rect">
            <a:avLst/>
          </a:prstGeom>
        </p:spPr>
        <p:txBody>
          <a:bodyPr/>
          <a:lstStyle>
            <a:defPPr>
              <a:defRPr lang="en-US"/>
            </a:defPPr>
            <a:lvl1pPr marL="0" algn="ctr" defTabSz="914400" rtl="0" eaLnBrk="1" latinLnBrk="0" hangingPunct="1">
              <a:defRPr sz="900" kern="1200">
                <a:solidFill>
                  <a:schemeClr val="tx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FFFFFF"/>
                </a:solidFill>
                <a:latin typeface="Arial"/>
              </a:rPr>
              <a:t>Strictly Private &amp; Confidential</a:t>
            </a:r>
          </a:p>
        </p:txBody>
      </p:sp>
      <p:grpSp>
        <p:nvGrpSpPr>
          <p:cNvPr id="16" name="Group 15"/>
          <p:cNvGrpSpPr/>
          <p:nvPr userDrawn="1"/>
        </p:nvGrpSpPr>
        <p:grpSpPr bwMode="gray">
          <a:xfrm>
            <a:off x="243285" y="6465868"/>
            <a:ext cx="366315" cy="204787"/>
            <a:chOff x="8348663" y="6450013"/>
            <a:chExt cx="338137" cy="204787"/>
          </a:xfrm>
          <a:solidFill>
            <a:srgbClr val="808080"/>
          </a:solidFill>
        </p:grpSpPr>
        <p:sp>
          <p:nvSpPr>
            <p:cNvPr id="17"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2522785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66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2727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spTree>
    <p:extLst>
      <p:ext uri="{BB962C8B-B14F-4D97-AF65-F5344CB8AC3E}">
        <p14:creationId xmlns:p14="http://schemas.microsoft.com/office/powerpoint/2010/main" val="258458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9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93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 0 All White">
    <p:bg>
      <p:bgRef idx="1001">
        <a:schemeClr val="bg2"/>
      </p:bgRef>
    </p:bg>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CB1DA858-745B-4032-8500-4145C75561B9}"/>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pic>
        <p:nvPicPr>
          <p:cNvPr id="6" name="Picture 4" descr="Nelson Mandela, South Africa&amp;#39;s first black president in history, dies at 95">
            <a:extLst>
              <a:ext uri="{FF2B5EF4-FFF2-40B4-BE49-F238E27FC236}">
                <a16:creationId xmlns:a16="http://schemas.microsoft.com/office/drawing/2014/main" id="{0CE0486E-3187-4A07-9E57-70EF6DECE6D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3809" t="-4685" r="-2712" b="4780"/>
          <a:stretch/>
        </p:blipFill>
        <p:spPr bwMode="auto">
          <a:xfrm>
            <a:off x="1" y="-305148"/>
            <a:ext cx="10769599" cy="713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1552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343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44607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2580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61798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pic>
        <p:nvPicPr>
          <p:cNvPr id="8" name="Picture 4">
            <a:extLst>
              <a:ext uri="{FF2B5EF4-FFF2-40B4-BE49-F238E27FC236}">
                <a16:creationId xmlns:a16="http://schemas.microsoft.com/office/drawing/2014/main" id="{B4EA689D-80F7-4CD1-B2F1-CAEA0F17213D}"/>
              </a:ext>
            </a:extLst>
          </p:cNvPr>
          <p:cNvPicPr>
            <a:picLocks noChangeAspect="1" noChangeArrowheads="1"/>
          </p:cNvPicPr>
          <p:nvPr userDrawn="1"/>
        </p:nvPicPr>
        <p:blipFill>
          <a:blip r:embed="rId4">
            <a:alphaModFix amt="4000"/>
            <a:extLst>
              <a:ext uri="{28A0092B-C50C-407E-A947-70E740481C1C}">
                <a14:useLocalDpi xmlns:a14="http://schemas.microsoft.com/office/drawing/2010/main" val="0"/>
              </a:ext>
            </a:extLst>
          </a:blip>
          <a:srcRect/>
          <a:stretch>
            <a:fillRect/>
          </a:stretch>
        </p:blipFill>
        <p:spPr bwMode="auto">
          <a:xfrm>
            <a:off x="3102544" y="0"/>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76B4DBF-9FB2-49CD-9916-3E041CA5728D}"/>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29671"/>
          <a:stretch/>
        </p:blipFill>
        <p:spPr bwMode="auto">
          <a:xfrm>
            <a:off x="-1" y="0"/>
            <a:ext cx="342980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373B186-8D07-4B83-86BE-C88123E30371}"/>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13619"/>
          <a:stretch/>
        </p:blipFill>
        <p:spPr bwMode="auto">
          <a:xfrm>
            <a:off x="7979344" y="0"/>
            <a:ext cx="4212656"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D6260DF-65BA-4B8E-93B3-CC06118EA2D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b="55989"/>
          <a:stretch/>
        </p:blipFill>
        <p:spPr bwMode="auto">
          <a:xfrm>
            <a:off x="-1" y="47117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5B9A083B-30D6-405F-8D76-C6762C4D1BDA}"/>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535" t="41448" r="-535" b="14541"/>
          <a:stretch/>
        </p:blipFill>
        <p:spPr bwMode="auto">
          <a:xfrm>
            <a:off x="4876799" y="48768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0D8FEBFE-B555-4112-981D-BB471C6AA65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53059" b="55989"/>
          <a:stretch/>
        </p:blipFill>
        <p:spPr bwMode="auto">
          <a:xfrm>
            <a:off x="9902791" y="4711700"/>
            <a:ext cx="2289209"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9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6"/>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98" imgH="499" progId="TCLayout.ActiveDocument.1">
                  <p:embed/>
                </p:oleObj>
              </mc:Choice>
              <mc:Fallback>
                <p:oleObj name="think-cell Slide" r:id="rId18"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7"/>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3246918"/>
      </p:ext>
    </p:extLst>
  </p:cSld>
  <p:clrMap bg1="lt1" tx1="dk1" bg2="lt2" tx2="dk2" accent1="accent1" accent2="accent2" accent3="accent3" accent4="accent4" accent5="accent5" accent6="accent6" hlink="hlink" folHlink="folHlink"/>
  <p:sldLayoutIdLst>
    <p:sldLayoutId id="2147483712" r:id="rId1"/>
    <p:sldLayoutId id="2147483670" r:id="rId2"/>
    <p:sldLayoutId id="2147483699" r:id="rId3"/>
    <p:sldLayoutId id="2147483711" r:id="rId4"/>
    <p:sldLayoutId id="2147483985" r:id="rId5"/>
    <p:sldLayoutId id="2147484017" r:id="rId6"/>
    <p:sldLayoutId id="2147483986" r:id="rId7"/>
    <p:sldLayoutId id="2147484018" r:id="rId8"/>
    <p:sldLayoutId id="2147484021" r:id="rId9"/>
    <p:sldLayoutId id="2147483987" r:id="rId10"/>
    <p:sldLayoutId id="2147484020" r:id="rId11"/>
    <p:sldLayoutId id="2147483991" r:id="rId12"/>
    <p:sldLayoutId id="2147484019" r:id="rId13"/>
    <p:sldLayoutId id="2147484022" r:id="rId14"/>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B93BF36-213B-47FF-AD74-12BD8DA044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Marcador de texto 5">
            <a:extLst>
              <a:ext uri="{FF2B5EF4-FFF2-40B4-BE49-F238E27FC236}">
                <a16:creationId xmlns:a16="http://schemas.microsoft.com/office/drawing/2014/main" id="{4F9DB30C-B311-4C6B-A32E-4858E3288E77}"/>
              </a:ext>
            </a:extLst>
          </p:cNvPr>
          <p:cNvSpPr txBox="1">
            <a:spLocks/>
          </p:cNvSpPr>
          <p:nvPr/>
        </p:nvSpPr>
        <p:spPr>
          <a:xfrm>
            <a:off x="751791" y="2167546"/>
            <a:ext cx="10413514" cy="406481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4400" cap="all">
                <a:solidFill>
                  <a:srgbClr val="453192"/>
                </a:solidFill>
                <a:latin typeface="Arial"/>
                <a:cs typeface="Arial"/>
              </a:rPr>
              <a:t>CHALLENGE</a:t>
            </a:r>
          </a:p>
          <a:p>
            <a:r>
              <a:rPr lang="es-ES_tradnl" sz="4800" cap="all" err="1">
                <a:solidFill>
                  <a:srgbClr val="453192"/>
                </a:solidFill>
                <a:highlight>
                  <a:srgbClr val="FFFFFF"/>
                </a:highlight>
                <a:latin typeface="Arial"/>
                <a:cs typeface="Arial"/>
              </a:rPr>
              <a:t>Growing</a:t>
            </a:r>
            <a:r>
              <a:rPr lang="es-ES_tradnl" sz="4800" cap="all">
                <a:solidFill>
                  <a:srgbClr val="453192"/>
                </a:solidFill>
                <a:highlight>
                  <a:srgbClr val="FFFFFF"/>
                </a:highlight>
                <a:latin typeface="Arial"/>
                <a:cs typeface="Arial"/>
              </a:rPr>
              <a:t> </a:t>
            </a:r>
            <a:r>
              <a:rPr lang="es-ES_tradnl" sz="4800" cap="all" err="1">
                <a:solidFill>
                  <a:srgbClr val="453192"/>
                </a:solidFill>
                <a:highlight>
                  <a:srgbClr val="FFFFFF"/>
                </a:highlight>
                <a:latin typeface="Arial"/>
                <a:cs typeface="Arial"/>
              </a:rPr>
              <a:t>together</a:t>
            </a:r>
            <a:r>
              <a:rPr lang="es-ES_tradnl" sz="4800" cap="all">
                <a:solidFill>
                  <a:srgbClr val="453192"/>
                </a:solidFill>
                <a:highlight>
                  <a:srgbClr val="FFFFFF"/>
                </a:highlight>
                <a:latin typeface="Arial"/>
                <a:cs typeface="Arial"/>
              </a:rPr>
              <a:t> in </a:t>
            </a:r>
            <a:r>
              <a:rPr lang="es-ES_tradnl" sz="4800" cap="all" err="1">
                <a:solidFill>
                  <a:srgbClr val="453192"/>
                </a:solidFill>
                <a:highlight>
                  <a:srgbClr val="FFFFFF"/>
                </a:highlight>
                <a:latin typeface="Arial"/>
                <a:cs typeface="Arial"/>
              </a:rPr>
              <a:t>the</a:t>
            </a:r>
            <a:r>
              <a:rPr lang="es-ES_tradnl" sz="4800" cap="all">
                <a:solidFill>
                  <a:srgbClr val="453192"/>
                </a:solidFill>
                <a:highlight>
                  <a:srgbClr val="FFFFFF"/>
                </a:highlight>
                <a:latin typeface="Arial"/>
                <a:cs typeface="Arial"/>
              </a:rPr>
              <a:t> </a:t>
            </a:r>
            <a:r>
              <a:rPr lang="es-ES_tradnl" sz="4800" cap="all" err="1">
                <a:solidFill>
                  <a:srgbClr val="453192"/>
                </a:solidFill>
                <a:highlight>
                  <a:srgbClr val="FFFFFF"/>
                </a:highlight>
                <a:latin typeface="Arial"/>
                <a:cs typeface="Arial"/>
              </a:rPr>
              <a:t>americas</a:t>
            </a:r>
            <a:endParaRPr lang="es-ES_tradnl" sz="4800" cap="all">
              <a:solidFill>
                <a:srgbClr val="453192"/>
              </a:solidFill>
              <a:highlight>
                <a:srgbClr val="FFFFFF"/>
              </a:highlight>
              <a:latin typeface="Arial"/>
              <a:cs typeface="Arial"/>
            </a:endParaRPr>
          </a:p>
          <a:p>
            <a:r>
              <a:rPr lang="es-ES_tradnl" b="0" cap="all" err="1">
                <a:solidFill>
                  <a:schemeClr val="bg1"/>
                </a:solidFill>
                <a:latin typeface="Arial"/>
                <a:cs typeface="Arial"/>
              </a:rPr>
              <a:t>Digitalisation</a:t>
            </a:r>
            <a:r>
              <a:rPr lang="es-ES_tradnl" b="0" cap="all">
                <a:solidFill>
                  <a:schemeClr val="bg1"/>
                </a:solidFill>
                <a:latin typeface="Arial"/>
                <a:cs typeface="Arial"/>
              </a:rPr>
              <a:t> </a:t>
            </a:r>
            <a:r>
              <a:rPr lang="es-ES_tradnl" b="0" cap="all" err="1">
                <a:solidFill>
                  <a:schemeClr val="bg1"/>
                </a:solidFill>
                <a:latin typeface="Arial"/>
                <a:cs typeface="Arial"/>
              </a:rPr>
              <a:t>for</a:t>
            </a:r>
            <a:r>
              <a:rPr lang="es-ES_tradnl" b="0" cap="all">
                <a:solidFill>
                  <a:schemeClr val="bg1"/>
                </a:solidFill>
                <a:latin typeface="Arial"/>
                <a:cs typeface="Arial"/>
              </a:rPr>
              <a:t> </a:t>
            </a:r>
            <a:r>
              <a:rPr lang="es-ES_tradnl" b="0" cap="all" err="1">
                <a:solidFill>
                  <a:schemeClr val="bg1"/>
                </a:solidFill>
                <a:latin typeface="Arial"/>
                <a:cs typeface="Arial"/>
              </a:rPr>
              <a:t>international</a:t>
            </a:r>
            <a:r>
              <a:rPr lang="es-ES_tradnl" b="0" cap="all">
                <a:solidFill>
                  <a:schemeClr val="bg1"/>
                </a:solidFill>
                <a:latin typeface="Arial"/>
                <a:cs typeface="Arial"/>
              </a:rPr>
              <a:t> </a:t>
            </a:r>
            <a:r>
              <a:rPr lang="es-ES_tradnl" b="0" cap="all" err="1">
                <a:solidFill>
                  <a:schemeClr val="bg1"/>
                </a:solidFill>
                <a:latin typeface="Arial"/>
                <a:cs typeface="Arial"/>
              </a:rPr>
              <a:t>trade</a:t>
            </a:r>
            <a:r>
              <a:rPr lang="es-ES_tradnl" b="0" cap="all">
                <a:solidFill>
                  <a:schemeClr val="bg1"/>
                </a:solidFill>
                <a:latin typeface="Arial"/>
                <a:cs typeface="Arial"/>
              </a:rPr>
              <a:t> </a:t>
            </a:r>
          </a:p>
          <a:p>
            <a:r>
              <a:rPr lang="es-ES_tradnl" b="0" cap="all" err="1">
                <a:solidFill>
                  <a:schemeClr val="bg1"/>
                </a:solidFill>
                <a:latin typeface="Arial"/>
                <a:cs typeface="Arial"/>
              </a:rPr>
              <a:t>challenge</a:t>
            </a:r>
            <a:endParaRPr lang="en-US" b="0" cap="all">
              <a:solidFill>
                <a:schemeClr val="bg1"/>
              </a:solidFill>
              <a:latin typeface="Arial"/>
              <a:cs typeface="Arial"/>
            </a:endParaRPr>
          </a:p>
          <a:p>
            <a:r>
              <a:rPr lang="es-ES_tradnl" b="0" cap="all">
                <a:solidFill>
                  <a:schemeClr val="bg1"/>
                </a:solidFill>
                <a:latin typeface="Arial"/>
                <a:cs typeface="Arial"/>
              </a:rPr>
              <a:t> </a:t>
            </a:r>
          </a:p>
        </p:txBody>
      </p:sp>
      <p:pic>
        <p:nvPicPr>
          <p:cNvPr id="10" name="Gráfico 9">
            <a:extLst>
              <a:ext uri="{FF2B5EF4-FFF2-40B4-BE49-F238E27FC236}">
                <a16:creationId xmlns:a16="http://schemas.microsoft.com/office/drawing/2014/main" id="{C814B732-139D-411F-B25D-7826D09F8C4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695" y="1010652"/>
            <a:ext cx="2955591" cy="1690939"/>
          </a:xfrm>
          <a:prstGeom prst="rect">
            <a:avLst/>
          </a:prstGeom>
        </p:spPr>
      </p:pic>
      <p:pic>
        <p:nvPicPr>
          <p:cNvPr id="13" name="Picture 6">
            <a:extLst>
              <a:ext uri="{FF2B5EF4-FFF2-40B4-BE49-F238E27FC236}">
                <a16:creationId xmlns:a16="http://schemas.microsoft.com/office/drawing/2014/main" id="{B2FCE2D2-FCC1-4111-8F70-065A2D2577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225" y="5620207"/>
            <a:ext cx="1388232" cy="587329"/>
          </a:xfrm>
          <a:prstGeom prst="rect">
            <a:avLst/>
          </a:prstGeom>
        </p:spPr>
      </p:pic>
    </p:spTree>
    <p:extLst>
      <p:ext uri="{BB962C8B-B14F-4D97-AF65-F5344CB8AC3E}">
        <p14:creationId xmlns:p14="http://schemas.microsoft.com/office/powerpoint/2010/main" val="114728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372533" y="547117"/>
            <a:ext cx="11582400"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GROUP CHALLENGE </a:t>
            </a:r>
            <a:r>
              <a:rPr lang="es-CO" sz="4000" b="1" dirty="0">
                <a:solidFill>
                  <a:schemeClr val="bg1"/>
                </a:solidFill>
                <a:latin typeface="Arial" panose="020B0604020202020204" pitchFamily="34" charset="0"/>
                <a:cs typeface="Arial" panose="020B0604020202020204" pitchFamily="34" charset="0"/>
              </a:rPr>
              <a:t>“OPERATING MODEL”</a:t>
            </a:r>
            <a:endParaRPr lang="en-GB" sz="4000" b="1" dirty="0">
              <a:solidFill>
                <a:schemeClr val="bg1"/>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90C4ECCF-9B28-475A-8668-643F413BD5F2}"/>
              </a:ext>
            </a:extLst>
          </p:cNvPr>
          <p:cNvGraphicFramePr>
            <a:graphicFrameLocks noGrp="1"/>
          </p:cNvGraphicFramePr>
          <p:nvPr>
            <p:extLst>
              <p:ext uri="{D42A27DB-BD31-4B8C-83A1-F6EECF244321}">
                <p14:modId xmlns:p14="http://schemas.microsoft.com/office/powerpoint/2010/main" val="3469899602"/>
              </p:ext>
            </p:extLst>
          </p:nvPr>
        </p:nvGraphicFramePr>
        <p:xfrm>
          <a:off x="1198033" y="3225919"/>
          <a:ext cx="9795934" cy="3019212"/>
        </p:xfrm>
        <a:graphic>
          <a:graphicData uri="http://schemas.openxmlformats.org/drawingml/2006/table">
            <a:tbl>
              <a:tblPr firstRow="1" bandRow="1">
                <a:tableStyleId>{00A15C55-8517-42AA-B614-E9B94910E393}</a:tableStyleId>
              </a:tblPr>
              <a:tblGrid>
                <a:gridCol w="4897967">
                  <a:extLst>
                    <a:ext uri="{9D8B030D-6E8A-4147-A177-3AD203B41FA5}">
                      <a16:colId xmlns:a16="http://schemas.microsoft.com/office/drawing/2014/main" val="2726736430"/>
                    </a:ext>
                  </a:extLst>
                </a:gridCol>
                <a:gridCol w="4897967">
                  <a:extLst>
                    <a:ext uri="{9D8B030D-6E8A-4147-A177-3AD203B41FA5}">
                      <a16:colId xmlns:a16="http://schemas.microsoft.com/office/drawing/2014/main" val="728345699"/>
                    </a:ext>
                  </a:extLst>
                </a:gridCol>
              </a:tblGrid>
              <a:tr h="431316">
                <a:tc>
                  <a:txBody>
                    <a:bodyPr/>
                    <a:lstStyle/>
                    <a:p>
                      <a:r>
                        <a:rPr lang="es-CO" dirty="0"/>
                        <a:t>Full </a:t>
                      </a:r>
                      <a:r>
                        <a:rPr lang="es-CO" dirty="0" err="1"/>
                        <a:t>name</a:t>
                      </a:r>
                      <a:endParaRPr lang="es-CO" dirty="0"/>
                    </a:p>
                  </a:txBody>
                  <a:tcPr/>
                </a:tc>
                <a:tc>
                  <a:txBody>
                    <a:bodyPr/>
                    <a:lstStyle/>
                    <a:p>
                      <a:r>
                        <a:rPr lang="es-CO" dirty="0"/>
                        <a:t>E-mail</a:t>
                      </a:r>
                    </a:p>
                  </a:txBody>
                  <a:tcPr/>
                </a:tc>
                <a:extLst>
                  <a:ext uri="{0D108BD9-81ED-4DB2-BD59-A6C34878D82A}">
                    <a16:rowId xmlns:a16="http://schemas.microsoft.com/office/drawing/2014/main" val="1227350454"/>
                  </a:ext>
                </a:extLst>
              </a:tr>
              <a:tr h="431316">
                <a:tc>
                  <a:txBody>
                    <a:bodyPr/>
                    <a:lstStyle/>
                    <a:p>
                      <a:endParaRPr lang="es-CO" dirty="0">
                        <a:solidFill>
                          <a:schemeClr val="tx1"/>
                        </a:solidFill>
                      </a:endParaRPr>
                    </a:p>
                  </a:txBody>
                  <a:tcPr/>
                </a:tc>
                <a:tc>
                  <a:txBody>
                    <a:bodyPr/>
                    <a:lstStyle/>
                    <a:p>
                      <a:endParaRPr lang="es-CO">
                        <a:solidFill>
                          <a:schemeClr val="tx1"/>
                        </a:solidFill>
                      </a:endParaRPr>
                    </a:p>
                  </a:txBody>
                  <a:tcPr/>
                </a:tc>
                <a:extLst>
                  <a:ext uri="{0D108BD9-81ED-4DB2-BD59-A6C34878D82A}">
                    <a16:rowId xmlns:a16="http://schemas.microsoft.com/office/drawing/2014/main" val="1735040114"/>
                  </a:ext>
                </a:extLst>
              </a:tr>
              <a:tr h="431316">
                <a:tc>
                  <a:txBody>
                    <a:bodyPr/>
                    <a:lstStyle/>
                    <a:p>
                      <a:endParaRPr lang="es-CO" dirty="0">
                        <a:solidFill>
                          <a:schemeClr val="tx1"/>
                        </a:solidFill>
                      </a:endParaRPr>
                    </a:p>
                  </a:txBody>
                  <a:tcPr/>
                </a:tc>
                <a:tc>
                  <a:txBody>
                    <a:bodyPr/>
                    <a:lstStyle/>
                    <a:p>
                      <a:endParaRPr lang="es-CO">
                        <a:solidFill>
                          <a:schemeClr val="tx1"/>
                        </a:solidFill>
                      </a:endParaRPr>
                    </a:p>
                  </a:txBody>
                  <a:tcPr/>
                </a:tc>
                <a:extLst>
                  <a:ext uri="{0D108BD9-81ED-4DB2-BD59-A6C34878D82A}">
                    <a16:rowId xmlns:a16="http://schemas.microsoft.com/office/drawing/2014/main" val="2250299672"/>
                  </a:ext>
                </a:extLst>
              </a:tr>
              <a:tr h="431316">
                <a:tc>
                  <a:txBody>
                    <a:bodyPr/>
                    <a:lstStyle/>
                    <a:p>
                      <a:endParaRPr lang="es-CO" dirty="0">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3285541758"/>
                  </a:ext>
                </a:extLst>
              </a:tr>
              <a:tr h="431316">
                <a:tc>
                  <a:txBody>
                    <a:bodyPr/>
                    <a:lstStyle/>
                    <a:p>
                      <a:endParaRPr lang="es-CO">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4040995841"/>
                  </a:ext>
                </a:extLst>
              </a:tr>
              <a:tr h="431316">
                <a:tc>
                  <a:txBody>
                    <a:bodyPr/>
                    <a:lstStyle/>
                    <a:p>
                      <a:endParaRPr lang="es-CO">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2981588468"/>
                  </a:ext>
                </a:extLst>
              </a:tr>
              <a:tr h="431316">
                <a:tc>
                  <a:txBody>
                    <a:bodyPr/>
                    <a:lstStyle/>
                    <a:p>
                      <a:endParaRPr lang="es-CO" dirty="0">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4284141257"/>
                  </a:ext>
                </a:extLst>
              </a:tr>
            </a:tbl>
          </a:graphicData>
        </a:graphic>
      </p:graphicFrame>
      <p:sp>
        <p:nvSpPr>
          <p:cNvPr id="9" name="TextBox 8">
            <a:extLst>
              <a:ext uri="{FF2B5EF4-FFF2-40B4-BE49-F238E27FC236}">
                <a16:creationId xmlns:a16="http://schemas.microsoft.com/office/drawing/2014/main" id="{C46E46B2-8DA6-4180-BE6E-D6D94C9C18D5}"/>
              </a:ext>
            </a:extLst>
          </p:cNvPr>
          <p:cNvSpPr txBox="1"/>
          <p:nvPr/>
        </p:nvSpPr>
        <p:spPr>
          <a:xfrm>
            <a:off x="639233" y="1611936"/>
            <a:ext cx="10752264" cy="1287532"/>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bg1"/>
                </a:solidFill>
                <a:latin typeface="Arial" panose="020B0604020202020204" pitchFamily="34" charset="0"/>
                <a:cs typeface="Arial" panose="020B0604020202020204" pitchFamily="34" charset="0"/>
              </a:rPr>
              <a:t>In the table below, please enter the </a:t>
            </a:r>
            <a:r>
              <a:rPr lang="en-US" b="1" dirty="0">
                <a:solidFill>
                  <a:schemeClr val="bg1"/>
                </a:solidFill>
                <a:highlight>
                  <a:srgbClr val="EA3A55"/>
                </a:highlight>
                <a:latin typeface="Arial" panose="020B0604020202020204" pitchFamily="34" charset="0"/>
                <a:cs typeface="Arial" panose="020B0604020202020204" pitchFamily="34" charset="0"/>
              </a:rPr>
              <a:t>names</a:t>
            </a:r>
            <a:r>
              <a:rPr lang="en-US" dirty="0">
                <a:solidFill>
                  <a:schemeClr val="bg1"/>
                </a:solidFill>
                <a:latin typeface="Arial" panose="020B0604020202020204" pitchFamily="34" charset="0"/>
                <a:cs typeface="Arial" panose="020B0604020202020204" pitchFamily="34" charset="0"/>
              </a:rPr>
              <a:t> and </a:t>
            </a:r>
            <a:r>
              <a:rPr lang="en-US" b="1" dirty="0">
                <a:solidFill>
                  <a:schemeClr val="bg1"/>
                </a:solidFill>
                <a:highlight>
                  <a:srgbClr val="EA3A55"/>
                </a:highlight>
                <a:latin typeface="Arial" panose="020B0604020202020204" pitchFamily="34" charset="0"/>
                <a:cs typeface="Arial" panose="020B0604020202020204" pitchFamily="34" charset="0"/>
              </a:rPr>
              <a:t>email addresses</a:t>
            </a:r>
            <a:r>
              <a:rPr lang="en-US" dirty="0">
                <a:solidFill>
                  <a:schemeClr val="bg1"/>
                </a:solidFill>
                <a:latin typeface="Arial" panose="020B0604020202020204" pitchFamily="34" charset="0"/>
                <a:cs typeface="Arial" panose="020B0604020202020204" pitchFamily="34" charset="0"/>
              </a:rPr>
              <a:t> of the group members.</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bg1"/>
                </a:solidFill>
                <a:latin typeface="Arial" panose="020B0604020202020204" pitchFamily="34" charset="0"/>
                <a:cs typeface="Arial" panose="020B0604020202020204" pitchFamily="34" charset="0"/>
              </a:rPr>
              <a:t>This information will be used to upload the challenge score to the </a:t>
            </a:r>
            <a:r>
              <a:rPr lang="en-US" dirty="0" err="1">
                <a:solidFill>
                  <a:schemeClr val="bg1"/>
                </a:solidFill>
                <a:latin typeface="Arial" panose="020B0604020202020204" pitchFamily="34" charset="0"/>
                <a:cs typeface="Arial" panose="020B0604020202020204" pitchFamily="34" charset="0"/>
              </a:rPr>
              <a:t>ConnectAmericas</a:t>
            </a:r>
            <a:r>
              <a:rPr lang="en-US" dirty="0">
                <a:solidFill>
                  <a:schemeClr val="bg1"/>
                </a:solidFill>
                <a:latin typeface="Arial" panose="020B0604020202020204" pitchFamily="34" charset="0"/>
                <a:cs typeface="Arial" panose="020B0604020202020204" pitchFamily="34" charset="0"/>
              </a:rPr>
              <a:t> Academy, so it is very important that you enter the </a:t>
            </a:r>
            <a:r>
              <a:rPr lang="en-US" b="1" dirty="0">
                <a:solidFill>
                  <a:schemeClr val="bg1"/>
                </a:solidFill>
                <a:latin typeface="Arial" panose="020B0604020202020204" pitchFamily="34" charset="0"/>
                <a:cs typeface="Arial" panose="020B0604020202020204" pitchFamily="34" charset="0"/>
              </a:rPr>
              <a:t>data exactly as it is in the Academy</a:t>
            </a:r>
            <a:r>
              <a:rPr lang="en-US" dirty="0">
                <a:solidFill>
                  <a:schemeClr val="bg1"/>
                </a:solidFill>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56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553451" y="362193"/>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INSTRUCTIONS</a:t>
            </a:r>
            <a:endParaRPr lang="en-GB" sz="4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6E46B2-8DA6-4180-BE6E-D6D94C9C18D5}"/>
              </a:ext>
            </a:extLst>
          </p:cNvPr>
          <p:cNvSpPr txBox="1"/>
          <p:nvPr/>
        </p:nvSpPr>
        <p:spPr>
          <a:xfrm>
            <a:off x="639233" y="1437460"/>
            <a:ext cx="10752264" cy="1287532"/>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bg1"/>
                </a:solidFill>
                <a:latin typeface="Arial" panose="020B0604020202020204" pitchFamily="34" charset="0"/>
                <a:cs typeface="Arial" panose="020B0604020202020204" pitchFamily="34" charset="0"/>
              </a:rPr>
              <a:t>For this first group challenge, you will have to develop the five dimensions of the </a:t>
            </a:r>
            <a:r>
              <a:rPr lang="en-US" b="1" dirty="0">
                <a:solidFill>
                  <a:schemeClr val="bg1"/>
                </a:solidFill>
                <a:highlight>
                  <a:srgbClr val="EA3A55"/>
                </a:highlight>
                <a:latin typeface="Arial" panose="020B0604020202020204" pitchFamily="34" charset="0"/>
                <a:cs typeface="Arial" panose="020B0604020202020204" pitchFamily="34" charset="0"/>
              </a:rPr>
              <a:t>operating model</a:t>
            </a:r>
            <a:r>
              <a:rPr lang="en-US" dirty="0">
                <a:solidFill>
                  <a:schemeClr val="bg1"/>
                </a:solidFill>
                <a:latin typeface="Arial" panose="020B0604020202020204" pitchFamily="34" charset="0"/>
                <a:cs typeface="Arial" panose="020B0604020202020204" pitchFamily="34" charset="0"/>
              </a:rPr>
              <a:t> for one(1) operating process from the business of </a:t>
            </a:r>
            <a:r>
              <a:rPr lang="en-US" b="1" u="sng" dirty="0">
                <a:solidFill>
                  <a:schemeClr val="bg1"/>
                </a:solidFill>
                <a:latin typeface="Arial" panose="020B0604020202020204" pitchFamily="34" charset="0"/>
                <a:cs typeface="Arial" panose="020B0604020202020204" pitchFamily="34" charset="0"/>
              </a:rPr>
              <a:t>one (1) of the group participants. </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bg1"/>
                </a:solidFill>
                <a:latin typeface="Arial" panose="020B0604020202020204" pitchFamily="34" charset="0"/>
                <a:cs typeface="Arial" panose="020B0604020202020204" pitchFamily="34" charset="0"/>
              </a:rPr>
              <a:t>We encourage you to apply the consulting dynamics set out below:</a:t>
            </a:r>
            <a:endParaRPr lang="en-GB"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807FA6B-29BF-428C-875A-43AB91CF3674}"/>
              </a:ext>
            </a:extLst>
          </p:cNvPr>
          <p:cNvSpPr/>
          <p:nvPr/>
        </p:nvSpPr>
        <p:spPr>
          <a:xfrm>
            <a:off x="986194" y="2875692"/>
            <a:ext cx="10122073" cy="1746676"/>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graphicFrame>
        <p:nvGraphicFramePr>
          <p:cNvPr id="7" name="Table 6">
            <a:extLst>
              <a:ext uri="{FF2B5EF4-FFF2-40B4-BE49-F238E27FC236}">
                <a16:creationId xmlns:a16="http://schemas.microsoft.com/office/drawing/2014/main" id="{C9AC83A0-A20D-4A6B-8729-5097ABD46F34}"/>
              </a:ext>
            </a:extLst>
          </p:cNvPr>
          <p:cNvGraphicFramePr>
            <a:graphicFrameLocks noGrp="1"/>
          </p:cNvGraphicFramePr>
          <p:nvPr>
            <p:extLst>
              <p:ext uri="{D42A27DB-BD31-4B8C-83A1-F6EECF244321}">
                <p14:modId xmlns:p14="http://schemas.microsoft.com/office/powerpoint/2010/main" val="1178741732"/>
              </p:ext>
            </p:extLst>
          </p:nvPr>
        </p:nvGraphicFramePr>
        <p:xfrm>
          <a:off x="1479378" y="2875538"/>
          <a:ext cx="9482666" cy="1798320"/>
        </p:xfrm>
        <a:graphic>
          <a:graphicData uri="http://schemas.openxmlformats.org/drawingml/2006/table">
            <a:tbl>
              <a:tblPr firstRow="1" bandRow="1">
                <a:tableStyleId>{5C22544A-7EE6-4342-B048-85BDC9FD1C3A}</a:tableStyleId>
              </a:tblPr>
              <a:tblGrid>
                <a:gridCol w="9482666">
                  <a:extLst>
                    <a:ext uri="{9D8B030D-6E8A-4147-A177-3AD203B41FA5}">
                      <a16:colId xmlns:a16="http://schemas.microsoft.com/office/drawing/2014/main" val="3451321742"/>
                    </a:ext>
                  </a:extLst>
                </a:gridCol>
              </a:tblGrid>
              <a:tr h="370840">
                <a:tc>
                  <a:txBody>
                    <a:bodyPr/>
                    <a:lstStyle/>
                    <a:p>
                      <a:r>
                        <a:rPr lang="es-CO" sz="1600" dirty="0" err="1">
                          <a:solidFill>
                            <a:schemeClr val="bg1"/>
                          </a:solidFill>
                          <a:latin typeface="Arial" panose="020B0604020202020204" pitchFamily="34" charset="0"/>
                          <a:cs typeface="Arial" panose="020B0604020202020204" pitchFamily="34" charset="0"/>
                        </a:rPr>
                        <a:t>Consulting</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dynamics</a:t>
                      </a:r>
                      <a:r>
                        <a:rPr lang="es-CO" sz="1600" dirty="0">
                          <a:solidFill>
                            <a:schemeClr val="bg1"/>
                          </a:solidFill>
                          <a:latin typeface="Arial" panose="020B0604020202020204" pitchFamily="34" charset="0"/>
                          <a:cs typeface="Arial" panose="020B0604020202020204" pitchFamily="34" charset="0"/>
                        </a:rPr>
                        <a:t>:  </a:t>
                      </a:r>
                    </a:p>
                    <a:p>
                      <a:pPr marL="171450" indent="-171450">
                        <a:buFont typeface="Wingdings" panose="05000000000000000000" pitchFamily="2" charset="2"/>
                        <a:buChar char="§"/>
                      </a:pPr>
                      <a:r>
                        <a:rPr lang="en-US" sz="1600" b="0" dirty="0">
                          <a:solidFill>
                            <a:schemeClr val="bg1"/>
                          </a:solidFill>
                          <a:latin typeface="Arial" panose="020B0604020202020204" pitchFamily="34" charset="0"/>
                          <a:cs typeface="Arial" panose="020B0604020202020204" pitchFamily="34" charset="0"/>
                        </a:rPr>
                        <a:t>The participant representing the selected business will have the role of “Director of the operational process".</a:t>
                      </a:r>
                    </a:p>
                    <a:p>
                      <a:pPr marL="171450" indent="-171450">
                        <a:buFont typeface="Wingdings" panose="05000000000000000000" pitchFamily="2" charset="2"/>
                        <a:buChar char="§"/>
                      </a:pPr>
                      <a:r>
                        <a:rPr lang="en-US" sz="1600" b="0" dirty="0">
                          <a:solidFill>
                            <a:schemeClr val="bg1"/>
                          </a:solidFill>
                          <a:latin typeface="Arial" panose="020B0604020202020204" pitchFamily="34" charset="0"/>
                          <a:cs typeface="Arial" panose="020B0604020202020204" pitchFamily="34" charset="0"/>
                        </a:rPr>
                        <a:t>The remaining businesswomen will act as "consultants".</a:t>
                      </a:r>
                    </a:p>
                    <a:p>
                      <a:pPr marL="171450" indent="-171450">
                        <a:buFont typeface="Wingdings" panose="05000000000000000000" pitchFamily="2" charset="2"/>
                        <a:buChar char="§"/>
                      </a:pPr>
                      <a:r>
                        <a:rPr lang="en-US" sz="1600" b="0" dirty="0">
                          <a:solidFill>
                            <a:schemeClr val="bg1"/>
                          </a:solidFill>
                          <a:latin typeface="Arial" panose="020B0604020202020204" pitchFamily="34" charset="0"/>
                          <a:cs typeface="Arial" panose="020B0604020202020204" pitchFamily="34" charset="0"/>
                        </a:rPr>
                        <a:t>The activity consists of the "client" presenting the state of their business based on the requirements of the tool, while the consultants ask key questions that enrich the client's business and broaden the group's knowledge.</a:t>
                      </a:r>
                      <a:endParaRPr lang="es-CO" sz="1600" b="0" dirty="0">
                        <a:solidFill>
                          <a:schemeClr val="bg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3950455"/>
                  </a:ext>
                </a:extLst>
              </a:tr>
            </a:tbl>
          </a:graphicData>
        </a:graphic>
      </p:graphicFrame>
      <p:pic>
        <p:nvPicPr>
          <p:cNvPr id="8" name="Gráfico 2">
            <a:extLst>
              <a:ext uri="{FF2B5EF4-FFF2-40B4-BE49-F238E27FC236}">
                <a16:creationId xmlns:a16="http://schemas.microsoft.com/office/drawing/2014/main" id="{75EB8263-EF49-4F0B-A650-51E58D99C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233" y="2888925"/>
            <a:ext cx="693923" cy="677659"/>
          </a:xfrm>
          <a:prstGeom prst="rect">
            <a:avLst/>
          </a:prstGeom>
        </p:spPr>
      </p:pic>
      <p:sp>
        <p:nvSpPr>
          <p:cNvPr id="10" name="TextBox 9">
            <a:extLst>
              <a:ext uri="{FF2B5EF4-FFF2-40B4-BE49-F238E27FC236}">
                <a16:creationId xmlns:a16="http://schemas.microsoft.com/office/drawing/2014/main" id="{BD334509-8071-4DDA-8AA5-4A11F7D38E21}"/>
              </a:ext>
            </a:extLst>
          </p:cNvPr>
          <p:cNvSpPr txBox="1"/>
          <p:nvPr/>
        </p:nvSpPr>
        <p:spPr>
          <a:xfrm>
            <a:off x="639233" y="4843776"/>
            <a:ext cx="10752264" cy="1703030"/>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bg1"/>
                </a:solidFill>
                <a:latin typeface="Arial" panose="020B0604020202020204" pitchFamily="34" charset="0"/>
                <a:cs typeface="Arial" panose="020B0604020202020204" pitchFamily="34" charset="0"/>
              </a:rPr>
              <a:t>The participant subject of the consultancy will be able to involve more people from her company in the construction of the 5 dimensions of the operating model.</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bg1"/>
                </a:solidFill>
                <a:latin typeface="Arial" panose="020B0604020202020204" pitchFamily="34" charset="0"/>
                <a:cs typeface="Arial" panose="020B0604020202020204" pitchFamily="34" charset="0"/>
              </a:rPr>
              <a:t>The delivery format is free. You can develop the challenge in a digital tool or even manually using post-its. This is a creative exercise, don't limit yourselves!</a:t>
            </a:r>
            <a:endParaRPr lang="es-CO"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79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24824E-F86D-4BF1-A73F-457CD5F4A18D}"/>
              </a:ext>
            </a:extLst>
          </p:cNvPr>
          <p:cNvSpPr txBox="1"/>
          <p:nvPr/>
        </p:nvSpPr>
        <p:spPr>
          <a:xfrm>
            <a:off x="639233" y="1415484"/>
            <a:ext cx="11151714" cy="3416320"/>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bg1"/>
                </a:solidFill>
                <a:latin typeface="Arial" panose="020B0604020202020204" pitchFamily="34" charset="0"/>
                <a:cs typeface="Arial" panose="020B0604020202020204" pitchFamily="34" charset="0"/>
              </a:rPr>
              <a:t>For this challenge you have to present an </a:t>
            </a:r>
            <a:r>
              <a:rPr lang="en-US" b="1" dirty="0">
                <a:solidFill>
                  <a:schemeClr val="bg1"/>
                </a:solidFill>
                <a:highlight>
                  <a:srgbClr val="EA3A55"/>
                </a:highlight>
                <a:latin typeface="Arial" panose="020B0604020202020204" pitchFamily="34" charset="0"/>
                <a:cs typeface="Arial" panose="020B0604020202020204" pitchFamily="34" charset="0"/>
              </a:rPr>
              <a:t>operating model </a:t>
            </a:r>
            <a:r>
              <a:rPr lang="en-US" dirty="0">
                <a:solidFill>
                  <a:schemeClr val="bg1"/>
                </a:solidFill>
                <a:latin typeface="Arial" panose="020B0604020202020204" pitchFamily="34" charset="0"/>
                <a:cs typeface="Arial" panose="020B0604020202020204" pitchFamily="34" charset="0"/>
              </a:rPr>
              <a:t>and the </a:t>
            </a:r>
            <a:r>
              <a:rPr lang="en-US" dirty="0" err="1">
                <a:solidFill>
                  <a:schemeClr val="bg1"/>
                </a:solidFill>
                <a:latin typeface="Arial" panose="020B0604020202020204" pitchFamily="34" charset="0"/>
                <a:cs typeface="Arial" panose="020B0604020202020204" pitchFamily="34" charset="0"/>
              </a:rPr>
              <a:t>characterisation</a:t>
            </a:r>
            <a:r>
              <a:rPr lang="en-US" dirty="0">
                <a:solidFill>
                  <a:schemeClr val="bg1"/>
                </a:solidFill>
                <a:latin typeface="Arial" panose="020B0604020202020204" pitchFamily="34" charset="0"/>
                <a:cs typeface="Arial" panose="020B0604020202020204" pitchFamily="34" charset="0"/>
              </a:rPr>
              <a:t> of the </a:t>
            </a:r>
            <a:r>
              <a:rPr lang="en-US" b="1" dirty="0">
                <a:solidFill>
                  <a:schemeClr val="bg1"/>
                </a:solidFill>
                <a:highlight>
                  <a:srgbClr val="EA3A55"/>
                </a:highlight>
                <a:latin typeface="Arial" panose="020B0604020202020204" pitchFamily="34" charset="0"/>
                <a:cs typeface="Arial" panose="020B0604020202020204" pitchFamily="34" charset="0"/>
              </a:rPr>
              <a:t>5 dimensions</a:t>
            </a:r>
            <a:r>
              <a:rPr lang="en-US" dirty="0">
                <a:solidFill>
                  <a:schemeClr val="bg1"/>
                </a:solidFill>
                <a:latin typeface="Arial" panose="020B0604020202020204" pitchFamily="34" charset="0"/>
                <a:cs typeface="Arial" panose="020B0604020202020204" pitchFamily="34" charset="0"/>
              </a:rPr>
              <a:t>. The operating model template can be found on the following pages. </a:t>
            </a:r>
          </a:p>
          <a:p>
            <a:pPr marR="0" lvl="0" defTabSz="914400" rtl="0" eaLnBrk="1" fontAlgn="auto" latinLnBrk="0" hangingPunct="1">
              <a:lnSpc>
                <a:spcPct val="150000"/>
              </a:lnSpc>
              <a:spcBef>
                <a:spcPts val="0"/>
              </a:spcBef>
              <a:spcAft>
                <a:spcPts val="0"/>
              </a:spcAft>
              <a:buClrTx/>
              <a:buSzTx/>
              <a:tabLst/>
              <a:defRPr/>
            </a:pPr>
            <a:endParaRPr lang="en-GB" b="1" dirty="0">
              <a:solidFill>
                <a:schemeClr val="bg1"/>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solidFill>
                  <a:schemeClr val="bg1"/>
                </a:solidFill>
                <a:latin typeface="Arial" panose="020B0604020202020204" pitchFamily="34" charset="0"/>
                <a:cs typeface="Arial" panose="020B0604020202020204" pitchFamily="34" charset="0"/>
              </a:rPr>
              <a:t>Some digital tools that can help you build the customer journey are</a:t>
            </a:r>
            <a:r>
              <a:rPr lang="en-GB" b="1" dirty="0">
                <a:solidFill>
                  <a:schemeClr val="bg1"/>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defRPr/>
            </a:pPr>
            <a:r>
              <a:rPr lang="en-GB" dirty="0" err="1">
                <a:solidFill>
                  <a:schemeClr val="bg1"/>
                </a:solidFill>
                <a:latin typeface="Arial" panose="020B0604020202020204" pitchFamily="34" charset="0"/>
                <a:cs typeface="Arial" panose="020B0604020202020204" pitchFamily="34" charset="0"/>
              </a:rPr>
              <a:t>Lucidchart</a:t>
            </a:r>
            <a:endParaRPr lang="en-GB"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Mural</a:t>
            </a:r>
          </a:p>
          <a:p>
            <a:pPr marL="742950" lvl="1" indent="-285750">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Miro</a:t>
            </a:r>
          </a:p>
          <a:p>
            <a:pPr marL="742950" lvl="1" indent="-285750">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Sketch</a:t>
            </a:r>
          </a:p>
          <a:p>
            <a:pPr marL="742950" lvl="1" indent="-285750">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Adobe XD</a:t>
            </a:r>
          </a:p>
          <a:p>
            <a:pPr marL="742950" lvl="1" indent="-285750">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Figma</a:t>
            </a:r>
          </a:p>
        </p:txBody>
      </p:sp>
      <p:sp>
        <p:nvSpPr>
          <p:cNvPr id="12" name="Arrow: Right 11">
            <a:extLst>
              <a:ext uri="{FF2B5EF4-FFF2-40B4-BE49-F238E27FC236}">
                <a16:creationId xmlns:a16="http://schemas.microsoft.com/office/drawing/2014/main" id="{CFF70544-672F-42EA-B13B-30140B1916E6}"/>
              </a:ext>
            </a:extLst>
          </p:cNvPr>
          <p:cNvSpPr/>
          <p:nvPr/>
        </p:nvSpPr>
        <p:spPr>
          <a:xfrm>
            <a:off x="1123078" y="3206549"/>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grpSp>
        <p:nvGrpSpPr>
          <p:cNvPr id="3" name="Group 2">
            <a:extLst>
              <a:ext uri="{FF2B5EF4-FFF2-40B4-BE49-F238E27FC236}">
                <a16:creationId xmlns:a16="http://schemas.microsoft.com/office/drawing/2014/main" id="{D2F2EA5F-49D7-4538-BC25-9B524B7B1F55}"/>
              </a:ext>
            </a:extLst>
          </p:cNvPr>
          <p:cNvGrpSpPr/>
          <p:nvPr/>
        </p:nvGrpSpPr>
        <p:grpSpPr>
          <a:xfrm>
            <a:off x="3475163" y="3429000"/>
            <a:ext cx="7916334" cy="1685634"/>
            <a:chOff x="3475163" y="3429000"/>
            <a:chExt cx="7916334" cy="1685634"/>
          </a:xfrm>
        </p:grpSpPr>
        <p:sp>
          <p:nvSpPr>
            <p:cNvPr id="2" name="Rectangle: Rounded Corners 1">
              <a:extLst>
                <a:ext uri="{FF2B5EF4-FFF2-40B4-BE49-F238E27FC236}">
                  <a16:creationId xmlns:a16="http://schemas.microsoft.com/office/drawing/2014/main" id="{68EA5FB2-E061-4F05-8F80-5F71CF64B337}"/>
                </a:ext>
              </a:extLst>
            </p:cNvPr>
            <p:cNvSpPr/>
            <p:nvPr/>
          </p:nvSpPr>
          <p:spPr>
            <a:xfrm>
              <a:off x="3475163" y="3429000"/>
              <a:ext cx="7916334" cy="1685634"/>
            </a:xfrm>
            <a:custGeom>
              <a:avLst/>
              <a:gdLst>
                <a:gd name="connsiteX0" fmla="*/ 0 w 7916334"/>
                <a:gd name="connsiteY0" fmla="*/ 280945 h 1685634"/>
                <a:gd name="connsiteX1" fmla="*/ 280945 w 7916334"/>
                <a:gd name="connsiteY1" fmla="*/ 0 h 1685634"/>
                <a:gd name="connsiteX2" fmla="*/ 875986 w 7916334"/>
                <a:gd name="connsiteY2" fmla="*/ 0 h 1685634"/>
                <a:gd name="connsiteX3" fmla="*/ 1397483 w 7916334"/>
                <a:gd name="connsiteY3" fmla="*/ 0 h 1685634"/>
                <a:gd name="connsiteX4" fmla="*/ 2066069 w 7916334"/>
                <a:gd name="connsiteY4" fmla="*/ 0 h 1685634"/>
                <a:gd name="connsiteX5" fmla="*/ 2881744 w 7916334"/>
                <a:gd name="connsiteY5" fmla="*/ 0 h 1685634"/>
                <a:gd name="connsiteX6" fmla="*/ 3623874 w 7916334"/>
                <a:gd name="connsiteY6" fmla="*/ 0 h 1685634"/>
                <a:gd name="connsiteX7" fmla="*/ 4292460 w 7916334"/>
                <a:gd name="connsiteY7" fmla="*/ 0 h 1685634"/>
                <a:gd name="connsiteX8" fmla="*/ 4887501 w 7916334"/>
                <a:gd name="connsiteY8" fmla="*/ 0 h 1685634"/>
                <a:gd name="connsiteX9" fmla="*/ 5629632 w 7916334"/>
                <a:gd name="connsiteY9" fmla="*/ 0 h 1685634"/>
                <a:gd name="connsiteX10" fmla="*/ 6371762 w 7916334"/>
                <a:gd name="connsiteY10" fmla="*/ 0 h 1685634"/>
                <a:gd name="connsiteX11" fmla="*/ 7635389 w 7916334"/>
                <a:gd name="connsiteY11" fmla="*/ 0 h 1685634"/>
                <a:gd name="connsiteX12" fmla="*/ 7916334 w 7916334"/>
                <a:gd name="connsiteY12" fmla="*/ 280945 h 1685634"/>
                <a:gd name="connsiteX13" fmla="*/ 7916334 w 7916334"/>
                <a:gd name="connsiteY13" fmla="*/ 820342 h 1685634"/>
                <a:gd name="connsiteX14" fmla="*/ 7916334 w 7916334"/>
                <a:gd name="connsiteY14" fmla="*/ 1404689 h 1685634"/>
                <a:gd name="connsiteX15" fmla="*/ 7635389 w 7916334"/>
                <a:gd name="connsiteY15" fmla="*/ 1685634 h 1685634"/>
                <a:gd name="connsiteX16" fmla="*/ 6966803 w 7916334"/>
                <a:gd name="connsiteY16" fmla="*/ 1685634 h 1685634"/>
                <a:gd name="connsiteX17" fmla="*/ 6445306 w 7916334"/>
                <a:gd name="connsiteY17" fmla="*/ 1685634 h 1685634"/>
                <a:gd name="connsiteX18" fmla="*/ 5703176 w 7916334"/>
                <a:gd name="connsiteY18" fmla="*/ 1685634 h 1685634"/>
                <a:gd name="connsiteX19" fmla="*/ 5181679 w 7916334"/>
                <a:gd name="connsiteY19" fmla="*/ 1685634 h 1685634"/>
                <a:gd name="connsiteX20" fmla="*/ 4366004 w 7916334"/>
                <a:gd name="connsiteY20" fmla="*/ 1685634 h 1685634"/>
                <a:gd name="connsiteX21" fmla="*/ 3550330 w 7916334"/>
                <a:gd name="connsiteY21" fmla="*/ 1685634 h 1685634"/>
                <a:gd name="connsiteX22" fmla="*/ 3028833 w 7916334"/>
                <a:gd name="connsiteY22" fmla="*/ 1685634 h 1685634"/>
                <a:gd name="connsiteX23" fmla="*/ 2360247 w 7916334"/>
                <a:gd name="connsiteY23" fmla="*/ 1685634 h 1685634"/>
                <a:gd name="connsiteX24" fmla="*/ 1691661 w 7916334"/>
                <a:gd name="connsiteY24" fmla="*/ 1685634 h 1685634"/>
                <a:gd name="connsiteX25" fmla="*/ 1243709 w 7916334"/>
                <a:gd name="connsiteY25" fmla="*/ 1685634 h 1685634"/>
                <a:gd name="connsiteX26" fmla="*/ 280945 w 7916334"/>
                <a:gd name="connsiteY26" fmla="*/ 1685634 h 1685634"/>
                <a:gd name="connsiteX27" fmla="*/ 0 w 7916334"/>
                <a:gd name="connsiteY27" fmla="*/ 1404689 h 1685634"/>
                <a:gd name="connsiteX28" fmla="*/ 0 w 7916334"/>
                <a:gd name="connsiteY28" fmla="*/ 820342 h 1685634"/>
                <a:gd name="connsiteX29" fmla="*/ 0 w 7916334"/>
                <a:gd name="connsiteY29" fmla="*/ 280945 h 168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6334" h="1685634" fill="none" extrusionOk="0">
                  <a:moveTo>
                    <a:pt x="0" y="280945"/>
                  </a:moveTo>
                  <a:cubicBezTo>
                    <a:pt x="8686" y="112388"/>
                    <a:pt x="123905" y="12078"/>
                    <a:pt x="280945" y="0"/>
                  </a:cubicBezTo>
                  <a:cubicBezTo>
                    <a:pt x="526443" y="-6273"/>
                    <a:pt x="586624" y="-21946"/>
                    <a:pt x="875986" y="0"/>
                  </a:cubicBezTo>
                  <a:cubicBezTo>
                    <a:pt x="1165348" y="21946"/>
                    <a:pt x="1240520" y="-16083"/>
                    <a:pt x="1397483" y="0"/>
                  </a:cubicBezTo>
                  <a:cubicBezTo>
                    <a:pt x="1554446" y="16083"/>
                    <a:pt x="1817193" y="33048"/>
                    <a:pt x="2066069" y="0"/>
                  </a:cubicBezTo>
                  <a:cubicBezTo>
                    <a:pt x="2314945" y="-33048"/>
                    <a:pt x="2690987" y="-5942"/>
                    <a:pt x="2881744" y="0"/>
                  </a:cubicBezTo>
                  <a:cubicBezTo>
                    <a:pt x="3072501" y="5942"/>
                    <a:pt x="3263180" y="-13338"/>
                    <a:pt x="3623874" y="0"/>
                  </a:cubicBezTo>
                  <a:cubicBezTo>
                    <a:pt x="3984568" y="13338"/>
                    <a:pt x="4039823" y="9396"/>
                    <a:pt x="4292460" y="0"/>
                  </a:cubicBezTo>
                  <a:cubicBezTo>
                    <a:pt x="4545097" y="-9396"/>
                    <a:pt x="4725759" y="-25974"/>
                    <a:pt x="4887501" y="0"/>
                  </a:cubicBezTo>
                  <a:cubicBezTo>
                    <a:pt x="5049243" y="25974"/>
                    <a:pt x="5470497" y="-17084"/>
                    <a:pt x="5629632" y="0"/>
                  </a:cubicBezTo>
                  <a:cubicBezTo>
                    <a:pt x="5788767" y="17084"/>
                    <a:pt x="6018312" y="1864"/>
                    <a:pt x="6371762" y="0"/>
                  </a:cubicBezTo>
                  <a:cubicBezTo>
                    <a:pt x="6725212" y="-1864"/>
                    <a:pt x="7291115" y="45047"/>
                    <a:pt x="7635389" y="0"/>
                  </a:cubicBezTo>
                  <a:cubicBezTo>
                    <a:pt x="7771528" y="19448"/>
                    <a:pt x="7912878" y="94815"/>
                    <a:pt x="7916334" y="280945"/>
                  </a:cubicBezTo>
                  <a:cubicBezTo>
                    <a:pt x="7917585" y="520666"/>
                    <a:pt x="7898843" y="689552"/>
                    <a:pt x="7916334" y="820342"/>
                  </a:cubicBezTo>
                  <a:cubicBezTo>
                    <a:pt x="7933825" y="951132"/>
                    <a:pt x="7927545" y="1207443"/>
                    <a:pt x="7916334" y="1404689"/>
                  </a:cubicBezTo>
                  <a:cubicBezTo>
                    <a:pt x="7917131" y="1532366"/>
                    <a:pt x="7798011" y="1684424"/>
                    <a:pt x="7635389" y="1685634"/>
                  </a:cubicBezTo>
                  <a:cubicBezTo>
                    <a:pt x="7320177" y="1687384"/>
                    <a:pt x="7217246" y="1706661"/>
                    <a:pt x="6966803" y="1685634"/>
                  </a:cubicBezTo>
                  <a:cubicBezTo>
                    <a:pt x="6716360" y="1664607"/>
                    <a:pt x="6558210" y="1704627"/>
                    <a:pt x="6445306" y="1685634"/>
                  </a:cubicBezTo>
                  <a:cubicBezTo>
                    <a:pt x="6332402" y="1666641"/>
                    <a:pt x="5905520" y="1658854"/>
                    <a:pt x="5703176" y="1685634"/>
                  </a:cubicBezTo>
                  <a:cubicBezTo>
                    <a:pt x="5500832" y="1712415"/>
                    <a:pt x="5410441" y="1710631"/>
                    <a:pt x="5181679" y="1685634"/>
                  </a:cubicBezTo>
                  <a:cubicBezTo>
                    <a:pt x="4952917" y="1660637"/>
                    <a:pt x="4545398" y="1679211"/>
                    <a:pt x="4366004" y="1685634"/>
                  </a:cubicBezTo>
                  <a:cubicBezTo>
                    <a:pt x="4186611" y="1692057"/>
                    <a:pt x="3741508" y="1661439"/>
                    <a:pt x="3550330" y="1685634"/>
                  </a:cubicBezTo>
                  <a:cubicBezTo>
                    <a:pt x="3359152" y="1709829"/>
                    <a:pt x="3269414" y="1704460"/>
                    <a:pt x="3028833" y="1685634"/>
                  </a:cubicBezTo>
                  <a:cubicBezTo>
                    <a:pt x="2788252" y="1666808"/>
                    <a:pt x="2538203" y="1694599"/>
                    <a:pt x="2360247" y="1685634"/>
                  </a:cubicBezTo>
                  <a:cubicBezTo>
                    <a:pt x="2182291" y="1676669"/>
                    <a:pt x="1923377" y="1659041"/>
                    <a:pt x="1691661" y="1685634"/>
                  </a:cubicBezTo>
                  <a:cubicBezTo>
                    <a:pt x="1459945" y="1712227"/>
                    <a:pt x="1380054" y="1694010"/>
                    <a:pt x="1243709" y="1685634"/>
                  </a:cubicBezTo>
                  <a:cubicBezTo>
                    <a:pt x="1107364" y="1677258"/>
                    <a:pt x="529708" y="1668238"/>
                    <a:pt x="280945" y="1685634"/>
                  </a:cubicBezTo>
                  <a:cubicBezTo>
                    <a:pt x="133183" y="1711476"/>
                    <a:pt x="-7859" y="1568247"/>
                    <a:pt x="0" y="1404689"/>
                  </a:cubicBezTo>
                  <a:cubicBezTo>
                    <a:pt x="-13873" y="1226108"/>
                    <a:pt x="-553" y="1088649"/>
                    <a:pt x="0" y="820342"/>
                  </a:cubicBezTo>
                  <a:cubicBezTo>
                    <a:pt x="553" y="552035"/>
                    <a:pt x="-107" y="498928"/>
                    <a:pt x="0" y="280945"/>
                  </a:cubicBezTo>
                  <a:close/>
                </a:path>
                <a:path w="7916334" h="1685634" stroke="0" extrusionOk="0">
                  <a:moveTo>
                    <a:pt x="0" y="280945"/>
                  </a:moveTo>
                  <a:cubicBezTo>
                    <a:pt x="-13003" y="139007"/>
                    <a:pt x="102217" y="7689"/>
                    <a:pt x="280945" y="0"/>
                  </a:cubicBezTo>
                  <a:cubicBezTo>
                    <a:pt x="424231" y="13003"/>
                    <a:pt x="606264" y="-18978"/>
                    <a:pt x="802442" y="0"/>
                  </a:cubicBezTo>
                  <a:cubicBezTo>
                    <a:pt x="998620" y="18978"/>
                    <a:pt x="1219701" y="11718"/>
                    <a:pt x="1397483" y="0"/>
                  </a:cubicBezTo>
                  <a:cubicBezTo>
                    <a:pt x="1575265" y="-11718"/>
                    <a:pt x="1715441" y="-17853"/>
                    <a:pt x="1845436" y="0"/>
                  </a:cubicBezTo>
                  <a:cubicBezTo>
                    <a:pt x="1975431" y="17853"/>
                    <a:pt x="2346732" y="-24439"/>
                    <a:pt x="2587566" y="0"/>
                  </a:cubicBezTo>
                  <a:cubicBezTo>
                    <a:pt x="2828400" y="24439"/>
                    <a:pt x="2986513" y="2689"/>
                    <a:pt x="3256152" y="0"/>
                  </a:cubicBezTo>
                  <a:cubicBezTo>
                    <a:pt x="3525791" y="-2689"/>
                    <a:pt x="3660342" y="-27038"/>
                    <a:pt x="3998282" y="0"/>
                  </a:cubicBezTo>
                  <a:cubicBezTo>
                    <a:pt x="4336222" y="27038"/>
                    <a:pt x="4463550" y="-13513"/>
                    <a:pt x="4813957" y="0"/>
                  </a:cubicBezTo>
                  <a:cubicBezTo>
                    <a:pt x="5164364" y="13513"/>
                    <a:pt x="5264492" y="10308"/>
                    <a:pt x="5482543" y="0"/>
                  </a:cubicBezTo>
                  <a:cubicBezTo>
                    <a:pt x="5700594" y="-10308"/>
                    <a:pt x="5876220" y="27483"/>
                    <a:pt x="6224673" y="0"/>
                  </a:cubicBezTo>
                  <a:cubicBezTo>
                    <a:pt x="6573126" y="-27483"/>
                    <a:pt x="6605784" y="702"/>
                    <a:pt x="6966803" y="0"/>
                  </a:cubicBezTo>
                  <a:cubicBezTo>
                    <a:pt x="7327822" y="-702"/>
                    <a:pt x="7420701" y="-20252"/>
                    <a:pt x="7635389" y="0"/>
                  </a:cubicBezTo>
                  <a:cubicBezTo>
                    <a:pt x="7810733" y="-7051"/>
                    <a:pt x="7920233" y="116248"/>
                    <a:pt x="7916334" y="280945"/>
                  </a:cubicBezTo>
                  <a:cubicBezTo>
                    <a:pt x="7899855" y="449367"/>
                    <a:pt x="7910690" y="595485"/>
                    <a:pt x="7916334" y="831580"/>
                  </a:cubicBezTo>
                  <a:cubicBezTo>
                    <a:pt x="7921978" y="1067675"/>
                    <a:pt x="7894503" y="1179226"/>
                    <a:pt x="7916334" y="1404689"/>
                  </a:cubicBezTo>
                  <a:cubicBezTo>
                    <a:pt x="7919227" y="1569254"/>
                    <a:pt x="7786898" y="1671161"/>
                    <a:pt x="7635389" y="1685634"/>
                  </a:cubicBezTo>
                  <a:cubicBezTo>
                    <a:pt x="7303704" y="1716693"/>
                    <a:pt x="7130494" y="1681264"/>
                    <a:pt x="6966803" y="1685634"/>
                  </a:cubicBezTo>
                  <a:cubicBezTo>
                    <a:pt x="6803112" y="1690004"/>
                    <a:pt x="6422209" y="1679518"/>
                    <a:pt x="6224673" y="1685634"/>
                  </a:cubicBezTo>
                  <a:cubicBezTo>
                    <a:pt x="6027137" y="1691751"/>
                    <a:pt x="5926754" y="1695106"/>
                    <a:pt x="5776720" y="1685634"/>
                  </a:cubicBezTo>
                  <a:cubicBezTo>
                    <a:pt x="5626686" y="1676162"/>
                    <a:pt x="5424174" y="1669907"/>
                    <a:pt x="5255223" y="1685634"/>
                  </a:cubicBezTo>
                  <a:cubicBezTo>
                    <a:pt x="5086272" y="1701361"/>
                    <a:pt x="4667209" y="1714754"/>
                    <a:pt x="4439549" y="1685634"/>
                  </a:cubicBezTo>
                  <a:cubicBezTo>
                    <a:pt x="4211889" y="1656514"/>
                    <a:pt x="4102094" y="1703913"/>
                    <a:pt x="3770963" y="1685634"/>
                  </a:cubicBezTo>
                  <a:cubicBezTo>
                    <a:pt x="3439832" y="1667355"/>
                    <a:pt x="3365912" y="1694124"/>
                    <a:pt x="3028833" y="1685634"/>
                  </a:cubicBezTo>
                  <a:cubicBezTo>
                    <a:pt x="2691754" y="1677145"/>
                    <a:pt x="2591610" y="1659600"/>
                    <a:pt x="2433791" y="1685634"/>
                  </a:cubicBezTo>
                  <a:cubicBezTo>
                    <a:pt x="2275972" y="1711668"/>
                    <a:pt x="1959429" y="1703281"/>
                    <a:pt x="1691661" y="1685634"/>
                  </a:cubicBezTo>
                  <a:cubicBezTo>
                    <a:pt x="1423893" y="1667988"/>
                    <a:pt x="1260851" y="1681770"/>
                    <a:pt x="1096620" y="1685634"/>
                  </a:cubicBezTo>
                  <a:cubicBezTo>
                    <a:pt x="932389" y="1689498"/>
                    <a:pt x="616784" y="1659176"/>
                    <a:pt x="280945" y="1685634"/>
                  </a:cubicBezTo>
                  <a:cubicBezTo>
                    <a:pt x="116665" y="1676301"/>
                    <a:pt x="-4228" y="1572424"/>
                    <a:pt x="0" y="1404689"/>
                  </a:cubicBezTo>
                  <a:cubicBezTo>
                    <a:pt x="-19867" y="1281009"/>
                    <a:pt x="-21464" y="1058349"/>
                    <a:pt x="0" y="876529"/>
                  </a:cubicBezTo>
                  <a:cubicBezTo>
                    <a:pt x="21464" y="694709"/>
                    <a:pt x="-17976" y="403049"/>
                    <a:pt x="0" y="280945"/>
                  </a:cubicBezTo>
                  <a:close/>
                </a:path>
              </a:pathLst>
            </a:custGeom>
            <a:solidFill>
              <a:schemeClr val="accent4">
                <a:lumMod val="20000"/>
                <a:lumOff val="80000"/>
              </a:schemeClr>
            </a:solidFill>
            <a:ln w="9525">
              <a:solidFill>
                <a:schemeClr val="bg1">
                  <a:lumMod val="95000"/>
                </a:schemeClr>
              </a:solidFill>
              <a:extLst>
                <a:ext uri="{C807C97D-BFC1-408E-A445-0C87EB9F89A2}">
                  <ask:lineSketchStyleProps xmlns:ask="http://schemas.microsoft.com/office/drawing/2018/sketchyshapes" sd="34039452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5850" lvl="2" indent="-1714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We recommend that you choose whatever tool you are comfortable with.</a:t>
              </a:r>
            </a:p>
            <a:p>
              <a:pPr marL="1085850" lvl="2" indent="-1714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Don't spend a lot of time learning how to use very complex tools. </a:t>
              </a:r>
            </a:p>
            <a:p>
              <a:pPr marL="1085850" lvl="2" indent="-1714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Before you start, check the restrictions of each tool (some may require payment for certain functionalities).</a:t>
              </a:r>
              <a:endParaRPr lang="es-CO" sz="1600" dirty="0">
                <a:solidFill>
                  <a:schemeClr val="tx1"/>
                </a:solidFill>
                <a:latin typeface="Arial" panose="020B0604020202020204" pitchFamily="34" charset="0"/>
                <a:cs typeface="Arial" panose="020B0604020202020204" pitchFamily="34" charset="0"/>
              </a:endParaRPr>
            </a:p>
          </p:txBody>
        </p:sp>
        <p:pic>
          <p:nvPicPr>
            <p:cNvPr id="4" name="Graphic 3" descr="Lights On with solid fill">
              <a:extLst>
                <a:ext uri="{FF2B5EF4-FFF2-40B4-BE49-F238E27FC236}">
                  <a16:creationId xmlns:a16="http://schemas.microsoft.com/office/drawing/2014/main" id="{FE185935-83F9-42E2-BE95-6DF020A0FF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7563" y="3814617"/>
              <a:ext cx="914400" cy="914400"/>
            </a:xfrm>
            <a:prstGeom prst="rect">
              <a:avLst/>
            </a:prstGeom>
          </p:spPr>
        </p:pic>
      </p:grpSp>
      <p:sp>
        <p:nvSpPr>
          <p:cNvPr id="7" name="TextBox 6">
            <a:extLst>
              <a:ext uri="{FF2B5EF4-FFF2-40B4-BE49-F238E27FC236}">
                <a16:creationId xmlns:a16="http://schemas.microsoft.com/office/drawing/2014/main" id="{D136ADBE-7C1B-4F61-AA0B-60CDFFC14307}"/>
              </a:ext>
            </a:extLst>
          </p:cNvPr>
          <p:cNvSpPr txBox="1"/>
          <p:nvPr/>
        </p:nvSpPr>
        <p:spPr>
          <a:xfrm>
            <a:off x="553451" y="362193"/>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INSTRUCTIONS</a:t>
            </a:r>
            <a:endParaRPr lang="en-GB"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81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9C36564-731C-4B86-BEBD-F18FEC8B3262}"/>
              </a:ext>
            </a:extLst>
          </p:cNvPr>
          <p:cNvSpPr/>
          <p:nvPr/>
        </p:nvSpPr>
        <p:spPr>
          <a:xfrm>
            <a:off x="8991600" y="296799"/>
            <a:ext cx="2836349" cy="344815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2. Business </a:t>
            </a:r>
            <a:r>
              <a:rPr lang="es-CO" sz="1600" b="1" cap="all" dirty="0" err="1">
                <a:solidFill>
                  <a:sysClr val="windowText" lastClr="000000"/>
                </a:solidFill>
                <a:latin typeface="Arial" panose="020B0604020202020204" pitchFamily="34" charset="0"/>
                <a:cs typeface="Arial" panose="020B0604020202020204" pitchFamily="34" charset="0"/>
              </a:rPr>
              <a:t>architecture</a:t>
            </a:r>
            <a:endParaRPr lang="es-CO" sz="1600" b="1" cap="all" dirty="0">
              <a:solidFill>
                <a:sysClr val="windowText" lastClr="000000"/>
              </a:solidFill>
              <a:latin typeface="Arial" panose="020B0604020202020204" pitchFamily="34" charset="0"/>
              <a:cs typeface="Arial" panose="020B0604020202020204" pitchFamily="34" charset="0"/>
            </a:endParaRPr>
          </a:p>
          <a:p>
            <a:endParaRPr lang="en-US" sz="1600" cap="all" dirty="0">
              <a:solidFill>
                <a:sysClr val="windowText" lastClr="00000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92F63AE-D852-44C5-839D-7C4A2E0DC9C6}"/>
              </a:ext>
            </a:extLst>
          </p:cNvPr>
          <p:cNvGrpSpPr/>
          <p:nvPr/>
        </p:nvGrpSpPr>
        <p:grpSpPr>
          <a:xfrm>
            <a:off x="4967414" y="296800"/>
            <a:ext cx="3824914" cy="3448155"/>
            <a:chOff x="4016143" y="167071"/>
            <a:chExt cx="3824914" cy="3104699"/>
          </a:xfrm>
        </p:grpSpPr>
        <p:sp>
          <p:nvSpPr>
            <p:cNvPr id="59" name="Rectangle 58">
              <a:extLst>
                <a:ext uri="{FF2B5EF4-FFF2-40B4-BE49-F238E27FC236}">
                  <a16:creationId xmlns:a16="http://schemas.microsoft.com/office/drawing/2014/main" id="{422A93F6-EA38-4E0A-B73A-64A31DA215B7}"/>
                </a:ext>
              </a:extLst>
            </p:cNvPr>
            <p:cNvSpPr/>
            <p:nvPr/>
          </p:nvSpPr>
          <p:spPr>
            <a:xfrm>
              <a:off x="4016143" y="167071"/>
              <a:ext cx="3824914" cy="3104699"/>
            </a:xfrm>
            <a:prstGeom prst="rect">
              <a:avLst/>
            </a:prstGeom>
            <a:solidFill>
              <a:srgbClr val="EA3A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1. </a:t>
              </a:r>
              <a:r>
                <a:rPr lang="es-CO" sz="1600" b="1" cap="all" dirty="0" err="1">
                  <a:solidFill>
                    <a:sysClr val="windowText" lastClr="000000"/>
                  </a:solidFill>
                  <a:latin typeface="Arial" panose="020B0604020202020204" pitchFamily="34" charset="0"/>
                  <a:cs typeface="Arial" panose="020B0604020202020204" pitchFamily="34" charset="0"/>
                </a:rPr>
                <a:t>Operational</a:t>
              </a:r>
              <a:r>
                <a:rPr lang="es-CO" sz="1600" b="1" cap="all" dirty="0">
                  <a:solidFill>
                    <a:sysClr val="windowText" lastClr="000000"/>
                  </a:solidFill>
                  <a:latin typeface="Arial" panose="020B0604020202020204" pitchFamily="34" charset="0"/>
                  <a:cs typeface="Arial" panose="020B0604020202020204" pitchFamily="34" charset="0"/>
                </a:rPr>
                <a:t> </a:t>
              </a:r>
              <a:r>
                <a:rPr lang="es-CO" sz="1600" b="1" cap="all" dirty="0" err="1">
                  <a:solidFill>
                    <a:sysClr val="windowText" lastClr="000000"/>
                  </a:solidFill>
                  <a:latin typeface="Arial" panose="020B0604020202020204" pitchFamily="34" charset="0"/>
                  <a:cs typeface="Arial" panose="020B0604020202020204" pitchFamily="34" charset="0"/>
                </a:rPr>
                <a:t>strategy</a:t>
              </a:r>
              <a:endParaRPr lang="es-CO" sz="1600" b="1" cap="all" dirty="0">
                <a:solidFill>
                  <a:sysClr val="windowText" lastClr="000000"/>
                </a:solidFill>
                <a:latin typeface="Arial" panose="020B0604020202020204" pitchFamily="34" charset="0"/>
                <a:cs typeface="Arial" panose="020B0604020202020204" pitchFamily="34" charset="0"/>
              </a:endParaRPr>
            </a:p>
            <a:p>
              <a:endParaRPr lang="en-US" sz="1600" dirty="0">
                <a:solidFill>
                  <a:sysClr val="windowText" lastClr="000000"/>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81673FD-1728-4EAC-B461-E6A26E7D5B58}"/>
                </a:ext>
              </a:extLst>
            </p:cNvPr>
            <p:cNvSpPr txBox="1"/>
            <p:nvPr/>
          </p:nvSpPr>
          <p:spPr>
            <a:xfrm>
              <a:off x="4154168" y="464343"/>
              <a:ext cx="3564442" cy="242757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solidFill>
                    <a:sysClr val="windowText" lastClr="000000"/>
                  </a:solidFill>
                  <a:latin typeface="Arial" panose="020B0604020202020204" pitchFamily="34" charset="0"/>
                  <a:cs typeface="Arial" panose="020B0604020202020204" pitchFamily="34" charset="0"/>
                </a:rPr>
                <a:t>Define three initiatives that allow you to operationalize the strategy of the selected process.</a:t>
              </a:r>
              <a:r>
                <a:rPr lang="es-CO" sz="1400" dirty="0">
                  <a:solidFill>
                    <a:sysClr val="windowText" lastClr="000000"/>
                  </a:solidFill>
                  <a:latin typeface="Arial" panose="020B0604020202020204" pitchFamily="34" charset="0"/>
                  <a:cs typeface="Arial" panose="020B0604020202020204" pitchFamily="34" charset="0"/>
                </a:rPr>
                <a:t>. </a:t>
              </a:r>
            </a:p>
            <a:p>
              <a:pPr marL="342900" indent="-342900">
                <a:lnSpc>
                  <a:spcPct val="85000"/>
                </a:lnSpc>
                <a:spcAft>
                  <a:spcPts val="600"/>
                </a:spcAft>
                <a:buSzPct val="70000"/>
                <a:buAutoNum type="arabicPeriod"/>
              </a:pPr>
              <a:r>
                <a:rPr lang="es-CO" sz="1400" dirty="0" err="1">
                  <a:solidFill>
                    <a:sysClr val="windowText" lastClr="000000"/>
                  </a:solidFill>
                  <a:latin typeface="Arial" panose="020B0604020202020204" pitchFamily="34" charset="0"/>
                  <a:cs typeface="Arial" panose="020B0604020202020204" pitchFamily="34" charset="0"/>
                </a:rPr>
                <a:t>Clearly</a:t>
              </a:r>
              <a:r>
                <a:rPr lang="es-CO" sz="1400" dirty="0">
                  <a:solidFill>
                    <a:sysClr val="windowText" lastClr="000000"/>
                  </a:solidFill>
                  <a:latin typeface="Arial" panose="020B0604020202020204" pitchFamily="34" charset="0"/>
                  <a:cs typeface="Arial" panose="020B0604020202020204" pitchFamily="34" charset="0"/>
                </a:rPr>
                <a:t> </a:t>
              </a:r>
              <a:r>
                <a:rPr lang="es-CO" sz="1400" dirty="0" err="1">
                  <a:solidFill>
                    <a:sysClr val="windowText" lastClr="000000"/>
                  </a:solidFill>
                  <a:latin typeface="Arial" panose="020B0604020202020204" pitchFamily="34" charset="0"/>
                  <a:cs typeface="Arial" panose="020B0604020202020204" pitchFamily="34" charset="0"/>
                </a:rPr>
                <a:t>state</a:t>
              </a:r>
              <a:r>
                <a:rPr lang="es-CO" sz="1400" dirty="0">
                  <a:solidFill>
                    <a:sysClr val="windowText" lastClr="000000"/>
                  </a:solidFill>
                  <a:latin typeface="Arial" panose="020B0604020202020204" pitchFamily="34" charset="0"/>
                  <a:cs typeface="Arial" panose="020B0604020202020204" pitchFamily="34" charset="0"/>
                </a:rPr>
                <a:t> </a:t>
              </a:r>
              <a:r>
                <a:rPr lang="es-CO" sz="1400" dirty="0" err="1">
                  <a:solidFill>
                    <a:sysClr val="windowText" lastClr="000000"/>
                  </a:solidFill>
                  <a:latin typeface="Arial" panose="020B0604020202020204" pitchFamily="34" charset="0"/>
                  <a:cs typeface="Arial" panose="020B0604020202020204" pitchFamily="34" charset="0"/>
                </a:rPr>
                <a:t>the</a:t>
              </a:r>
              <a:r>
                <a:rPr lang="es-CO" sz="1400" dirty="0">
                  <a:solidFill>
                    <a:sysClr val="windowText" lastClr="000000"/>
                  </a:solidFill>
                  <a:latin typeface="Arial" panose="020B0604020202020204" pitchFamily="34" charset="0"/>
                  <a:cs typeface="Arial" panose="020B0604020202020204" pitchFamily="34" charset="0"/>
                </a:rPr>
                <a:t> </a:t>
              </a:r>
              <a:r>
                <a:rPr lang="es-CO" sz="1400" dirty="0" err="1">
                  <a:solidFill>
                    <a:sysClr val="windowText" lastClr="000000"/>
                  </a:solidFill>
                  <a:latin typeface="Arial" panose="020B0604020202020204" pitchFamily="34" charset="0"/>
                  <a:cs typeface="Arial" panose="020B0604020202020204" pitchFamily="34" charset="0"/>
                </a:rPr>
                <a:t>strategy</a:t>
              </a:r>
              <a:endParaRPr lang="es-CO" sz="1400" dirty="0">
                <a:solidFill>
                  <a:sysClr val="windowText" lastClr="000000"/>
                </a:solidFill>
                <a:latin typeface="Arial" panose="020B0604020202020204" pitchFamily="34" charset="0"/>
                <a:cs typeface="Arial" panose="020B0604020202020204" pitchFamily="34" charset="0"/>
              </a:endParaRPr>
            </a:p>
            <a:p>
              <a:pPr marL="342900" indent="-342900">
                <a:lnSpc>
                  <a:spcPct val="85000"/>
                </a:lnSpc>
                <a:spcAft>
                  <a:spcPts val="600"/>
                </a:spcAft>
                <a:buSzPct val="70000"/>
                <a:buAutoNum type="arabicPeriod"/>
              </a:pPr>
              <a:r>
                <a:rPr lang="es-CO" sz="1400" dirty="0">
                  <a:solidFill>
                    <a:sysClr val="windowText" lastClr="000000"/>
                  </a:solidFill>
                  <a:latin typeface="Arial" panose="020B0604020202020204" pitchFamily="34" charset="0"/>
                  <a:cs typeface="Arial" panose="020B0604020202020204" pitchFamily="34" charset="0"/>
                </a:rPr>
                <a:t>Define </a:t>
              </a:r>
              <a:r>
                <a:rPr lang="es-CO" sz="1400" dirty="0" err="1">
                  <a:solidFill>
                    <a:sysClr val="windowText" lastClr="000000"/>
                  </a:solidFill>
                  <a:latin typeface="Arial" panose="020B0604020202020204" pitchFamily="34" charset="0"/>
                  <a:cs typeface="Arial" panose="020B0604020202020204" pitchFamily="34" charset="0"/>
                </a:rPr>
                <a:t>three</a:t>
              </a:r>
              <a:r>
                <a:rPr lang="es-CO" sz="1400" dirty="0">
                  <a:solidFill>
                    <a:sysClr val="windowText" lastClr="000000"/>
                  </a:solidFill>
                  <a:latin typeface="Arial" panose="020B0604020202020204" pitchFamily="34" charset="0"/>
                  <a:cs typeface="Arial" panose="020B0604020202020204" pitchFamily="34" charset="0"/>
                </a:rPr>
                <a:t> </a:t>
              </a:r>
              <a:r>
                <a:rPr lang="es-CO" sz="1400" dirty="0" err="1">
                  <a:solidFill>
                    <a:sysClr val="windowText" lastClr="000000"/>
                  </a:solidFill>
                  <a:latin typeface="Arial" panose="020B0604020202020204" pitchFamily="34" charset="0"/>
                  <a:cs typeface="Arial" panose="020B0604020202020204" pitchFamily="34" charset="0"/>
                </a:rPr>
                <a:t>initiatives</a:t>
              </a:r>
              <a:r>
                <a:rPr lang="es-CO" sz="1400" dirty="0">
                  <a:solidFill>
                    <a:sysClr val="windowText" lastClr="000000"/>
                  </a:solidFill>
                  <a:latin typeface="Arial" panose="020B0604020202020204" pitchFamily="34" charset="0"/>
                  <a:cs typeface="Arial" panose="020B0604020202020204" pitchFamily="34" charset="0"/>
                </a:rPr>
                <a:t> </a:t>
              </a:r>
            </a:p>
            <a:p>
              <a:pPr marL="800100" lvl="1" indent="-342900">
                <a:lnSpc>
                  <a:spcPct val="85000"/>
                </a:lnSpc>
                <a:spcAft>
                  <a:spcPts val="600"/>
                </a:spcAft>
                <a:buSzPct val="70000"/>
                <a:buFont typeface="Arial" panose="020B0604020202020204" pitchFamily="34" charset="0"/>
                <a:buChar char="•"/>
              </a:pPr>
              <a:r>
                <a:rPr lang="es-CO" sz="1400" dirty="0">
                  <a:solidFill>
                    <a:sysClr val="windowText" lastClr="000000"/>
                  </a:solidFill>
                  <a:latin typeface="Arial" panose="020B0604020202020204" pitchFamily="34" charset="0"/>
                  <a:cs typeface="Arial" panose="020B0604020202020204" pitchFamily="34" charset="0"/>
                </a:rPr>
                <a:t>Idea 1: short </a:t>
              </a:r>
              <a:r>
                <a:rPr lang="es-CO" sz="1400" dirty="0" err="1">
                  <a:solidFill>
                    <a:sysClr val="windowText" lastClr="000000"/>
                  </a:solidFill>
                  <a:latin typeface="Arial" panose="020B0604020202020204" pitchFamily="34" charset="0"/>
                  <a:cs typeface="Arial" panose="020B0604020202020204" pitchFamily="34" charset="0"/>
                </a:rPr>
                <a:t>term</a:t>
              </a:r>
              <a:endParaRPr lang="es-CO" sz="1400" dirty="0">
                <a:solidFill>
                  <a:sysClr val="windowText" lastClr="000000"/>
                </a:solidFill>
                <a:latin typeface="Arial" panose="020B0604020202020204" pitchFamily="34" charset="0"/>
                <a:cs typeface="Arial" panose="020B0604020202020204" pitchFamily="34" charset="0"/>
              </a:endParaRPr>
            </a:p>
            <a:p>
              <a:pPr marL="800100" lvl="1" indent="-342900">
                <a:lnSpc>
                  <a:spcPct val="85000"/>
                </a:lnSpc>
                <a:spcAft>
                  <a:spcPts val="600"/>
                </a:spcAft>
                <a:buSzPct val="70000"/>
                <a:buFont typeface="Arial" panose="020B0604020202020204" pitchFamily="34" charset="0"/>
                <a:buChar char="•"/>
              </a:pPr>
              <a:r>
                <a:rPr lang="es-CO" sz="1400" dirty="0">
                  <a:solidFill>
                    <a:sysClr val="windowText" lastClr="000000"/>
                  </a:solidFill>
                  <a:latin typeface="Arial" panose="020B0604020202020204" pitchFamily="34" charset="0"/>
                  <a:cs typeface="Arial" panose="020B0604020202020204" pitchFamily="34" charset="0"/>
                </a:rPr>
                <a:t>Idea 2: médium </a:t>
              </a:r>
              <a:r>
                <a:rPr lang="es-CO" sz="1400" dirty="0" err="1">
                  <a:solidFill>
                    <a:sysClr val="windowText" lastClr="000000"/>
                  </a:solidFill>
                  <a:latin typeface="Arial" panose="020B0604020202020204" pitchFamily="34" charset="0"/>
                  <a:cs typeface="Arial" panose="020B0604020202020204" pitchFamily="34" charset="0"/>
                </a:rPr>
                <a:t>term</a:t>
              </a:r>
              <a:endParaRPr lang="es-CO" sz="1400" dirty="0">
                <a:solidFill>
                  <a:sysClr val="windowText" lastClr="000000"/>
                </a:solidFill>
                <a:latin typeface="Arial" panose="020B0604020202020204" pitchFamily="34" charset="0"/>
                <a:cs typeface="Arial" panose="020B0604020202020204" pitchFamily="34" charset="0"/>
              </a:endParaRPr>
            </a:p>
            <a:p>
              <a:pPr marL="800100" lvl="1" indent="-342900">
                <a:lnSpc>
                  <a:spcPct val="85000"/>
                </a:lnSpc>
                <a:spcAft>
                  <a:spcPts val="600"/>
                </a:spcAft>
                <a:buSzPct val="70000"/>
                <a:buFont typeface="Arial" panose="020B0604020202020204" pitchFamily="34" charset="0"/>
                <a:buChar char="•"/>
              </a:pPr>
              <a:r>
                <a:rPr lang="es-CO" sz="1400" dirty="0">
                  <a:solidFill>
                    <a:sysClr val="windowText" lastClr="000000"/>
                  </a:solidFill>
                  <a:latin typeface="Arial" panose="020B0604020202020204" pitchFamily="34" charset="0"/>
                  <a:cs typeface="Arial" panose="020B0604020202020204" pitchFamily="34" charset="0"/>
                </a:rPr>
                <a:t>Idea 3: </a:t>
              </a:r>
              <a:r>
                <a:rPr lang="es-CO" sz="1400" dirty="0" err="1">
                  <a:solidFill>
                    <a:sysClr val="windowText" lastClr="000000"/>
                  </a:solidFill>
                  <a:latin typeface="Arial" panose="020B0604020202020204" pitchFamily="34" charset="0"/>
                  <a:cs typeface="Arial" panose="020B0604020202020204" pitchFamily="34" charset="0"/>
                </a:rPr>
                <a:t>long</a:t>
              </a:r>
              <a:r>
                <a:rPr lang="es-CO" sz="1400" dirty="0">
                  <a:solidFill>
                    <a:sysClr val="windowText" lastClr="000000"/>
                  </a:solidFill>
                  <a:latin typeface="Arial" panose="020B0604020202020204" pitchFamily="34" charset="0"/>
                  <a:cs typeface="Arial" panose="020B0604020202020204" pitchFamily="34" charset="0"/>
                </a:rPr>
                <a:t> </a:t>
              </a:r>
              <a:r>
                <a:rPr lang="es-CO" sz="1400" dirty="0" err="1">
                  <a:solidFill>
                    <a:sysClr val="windowText" lastClr="000000"/>
                  </a:solidFill>
                  <a:latin typeface="Arial" panose="020B0604020202020204" pitchFamily="34" charset="0"/>
                  <a:cs typeface="Arial" panose="020B0604020202020204" pitchFamily="34" charset="0"/>
                </a:rPr>
                <a:t>term</a:t>
              </a:r>
              <a:endParaRPr lang="es-CO" sz="1400" dirty="0">
                <a:solidFill>
                  <a:sysClr val="windowText" lastClr="000000"/>
                </a:solidFill>
                <a:latin typeface="Arial" panose="020B0604020202020204" pitchFamily="34" charset="0"/>
                <a:cs typeface="Arial" panose="020B0604020202020204" pitchFamily="34" charset="0"/>
              </a:endParaRPr>
            </a:p>
            <a:p>
              <a:pPr>
                <a:lnSpc>
                  <a:spcPct val="85000"/>
                </a:lnSpc>
                <a:spcAft>
                  <a:spcPts val="600"/>
                </a:spcAft>
                <a:buClr>
                  <a:schemeClr val="accent2"/>
                </a:buClr>
                <a:buSzPct val="70000"/>
              </a:pPr>
              <a:r>
                <a:rPr lang="en-US" sz="1400" dirty="0">
                  <a:solidFill>
                    <a:sysClr val="windowText" lastClr="000000"/>
                  </a:solidFill>
                  <a:latin typeface="Arial" panose="020B0604020202020204" pitchFamily="34" charset="0"/>
                  <a:cs typeface="Arial" panose="020B0604020202020204" pitchFamily="34" charset="0"/>
                </a:rPr>
                <a:t>Remember that an initiative is an actionable idea. Write three clear ideas that allow you to understand where and how your business should move to materialize the strategy.</a:t>
              </a:r>
              <a:endParaRPr lang="es-CO" sz="1400" b="1" dirty="0">
                <a:solidFill>
                  <a:sysClr val="windowText" lastClr="000000"/>
                </a:solidFill>
                <a:latin typeface="Arial" panose="020B0604020202020204" pitchFamily="34" charset="0"/>
                <a:cs typeface="Arial" panose="020B0604020202020204" pitchFamily="34" charset="0"/>
              </a:endParaRPr>
            </a:p>
          </p:txBody>
        </p:sp>
      </p:grpSp>
      <p:sp>
        <p:nvSpPr>
          <p:cNvPr id="67" name="TextBox 66">
            <a:extLst>
              <a:ext uri="{FF2B5EF4-FFF2-40B4-BE49-F238E27FC236}">
                <a16:creationId xmlns:a16="http://schemas.microsoft.com/office/drawing/2014/main" id="{40468A0C-FBD1-4E98-A3DD-BDE0DE998A2A}"/>
              </a:ext>
            </a:extLst>
          </p:cNvPr>
          <p:cNvSpPr txBox="1"/>
          <p:nvPr/>
        </p:nvSpPr>
        <p:spPr>
          <a:xfrm>
            <a:off x="9150988" y="1031684"/>
            <a:ext cx="2535334" cy="2252924"/>
          </a:xfrm>
          <a:prstGeom prst="rect">
            <a:avLst/>
          </a:prstGeom>
          <a:noFill/>
        </p:spPr>
        <p:txBody>
          <a:bodyPr wrap="square" lIns="0" tIns="36576" rIns="0" bIns="0" rtlCol="0">
            <a:spAutoFit/>
          </a:bodyPr>
          <a:lstStyle/>
          <a:p>
            <a:r>
              <a:rPr lang="en-US" sz="1200" dirty="0">
                <a:solidFill>
                  <a:schemeClr val="bg2"/>
                </a:solidFill>
                <a:latin typeface="Arial" panose="020B0604020202020204" pitchFamily="34" charset="0"/>
                <a:cs typeface="Arial" panose="020B0604020202020204" pitchFamily="34" charset="0"/>
              </a:rPr>
              <a:t>Now that you are clear about your strategy and the initiatives to make it a reality:</a:t>
            </a:r>
          </a:p>
          <a:p>
            <a:endParaRPr lang="es-CO" sz="1200" dirty="0">
              <a:solidFill>
                <a:schemeClr val="bg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2"/>
                </a:solidFill>
                <a:latin typeface="Arial" panose="020B0604020202020204" pitchFamily="34" charset="0"/>
                <a:cs typeface="Arial" panose="020B0604020202020204" pitchFamily="34" charset="0"/>
              </a:rPr>
              <a:t>Describe what activities you currently perform in your selected process.</a:t>
            </a:r>
          </a:p>
          <a:p>
            <a:pPr marL="171450" indent="-171450">
              <a:buFont typeface="Arial" panose="020B0604020202020204" pitchFamily="34" charset="0"/>
              <a:buChar char="•"/>
            </a:pPr>
            <a:endParaRPr lang="es-CO" sz="1200" dirty="0">
              <a:solidFill>
                <a:schemeClr val="bg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2"/>
                </a:solidFill>
                <a:latin typeface="Arial" panose="020B0604020202020204" pitchFamily="34" charset="0"/>
                <a:cs typeface="Arial" panose="020B0604020202020204" pitchFamily="34" charset="0"/>
              </a:rPr>
              <a:t>And describe what activities you must change or incorporate to implement your initiatives and materialize your strategy.</a:t>
            </a:r>
            <a:endParaRPr lang="es-CO" sz="1200" dirty="0">
              <a:solidFill>
                <a:schemeClr val="bg2"/>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DABD6B2-AE84-4CDF-96E8-9E65092454F6}"/>
              </a:ext>
            </a:extLst>
          </p:cNvPr>
          <p:cNvGrpSpPr/>
          <p:nvPr/>
        </p:nvGrpSpPr>
        <p:grpSpPr>
          <a:xfrm>
            <a:off x="740684" y="3409033"/>
            <a:ext cx="3824914" cy="3209542"/>
            <a:chOff x="7106092" y="296798"/>
            <a:chExt cx="3824914" cy="3448153"/>
          </a:xfrm>
        </p:grpSpPr>
        <p:sp>
          <p:nvSpPr>
            <p:cNvPr id="63" name="Rectangle 62">
              <a:extLst>
                <a:ext uri="{FF2B5EF4-FFF2-40B4-BE49-F238E27FC236}">
                  <a16:creationId xmlns:a16="http://schemas.microsoft.com/office/drawing/2014/main" id="{826F8B44-A45F-4921-BA1C-BB16C2ACBC8D}"/>
                </a:ext>
              </a:extLst>
            </p:cNvPr>
            <p:cNvSpPr/>
            <p:nvPr/>
          </p:nvSpPr>
          <p:spPr>
            <a:xfrm>
              <a:off x="7106092" y="296798"/>
              <a:ext cx="3824914" cy="344815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3. People and </a:t>
              </a:r>
              <a:r>
                <a:rPr lang="es-CO" sz="1600" b="1" cap="all" dirty="0" err="1">
                  <a:solidFill>
                    <a:sysClr val="windowText" lastClr="000000"/>
                  </a:solidFill>
                  <a:latin typeface="Arial" panose="020B0604020202020204" pitchFamily="34" charset="0"/>
                  <a:cs typeface="Arial" panose="020B0604020202020204" pitchFamily="34" charset="0"/>
                </a:rPr>
                <a:t>organisation</a:t>
              </a:r>
              <a:endParaRPr lang="es-CO" sz="1600" b="1" cap="all" dirty="0">
                <a:solidFill>
                  <a:sysClr val="windowText" lastClr="000000"/>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F211D6F8-36F3-48C3-91A1-FB236F9BA408}"/>
                </a:ext>
              </a:extLst>
            </p:cNvPr>
            <p:cNvSpPr txBox="1"/>
            <p:nvPr/>
          </p:nvSpPr>
          <p:spPr>
            <a:xfrm>
              <a:off x="7301807" y="837784"/>
              <a:ext cx="3433484" cy="2301380"/>
            </a:xfrm>
            <a:prstGeom prst="rect">
              <a:avLst/>
            </a:prstGeom>
            <a:noFill/>
          </p:spPr>
          <p:txBody>
            <a:bodyPr wrap="square" lIns="0" tIns="36576" rIns="0" bIns="0" rtlCol="0">
              <a:spAutoFit/>
            </a:bodyPr>
            <a:lstStyle/>
            <a:p>
              <a:r>
                <a:rPr lang="en-US" sz="1200" dirty="0">
                  <a:solidFill>
                    <a:sysClr val="windowText" lastClr="000000"/>
                  </a:solidFill>
                  <a:latin typeface="Arial" panose="020B0604020202020204" pitchFamily="34" charset="0"/>
                  <a:cs typeface="Arial" panose="020B0604020202020204" pitchFamily="34" charset="0"/>
                </a:rPr>
                <a:t>Changes in your business architecture should prompt changes in the people who carry out the processes and activities, in this way:</a:t>
              </a:r>
            </a:p>
            <a:p>
              <a:endParaRPr lang="es-CO" sz="1200" dirty="0">
                <a:solidFill>
                  <a:sysClr val="windowText" lastClr="000000"/>
                </a:solidFill>
                <a:latin typeface="Arial" panose="020B0604020202020204" pitchFamily="34" charset="0"/>
                <a:cs typeface="Arial" panose="020B0604020202020204" pitchFamily="34" charset="0"/>
              </a:endParaRPr>
            </a:p>
            <a:p>
              <a:pPr marL="228600" indent="-228600">
                <a:buAutoNum type="arabicPeriod"/>
              </a:pPr>
              <a:r>
                <a:rPr lang="en-US" sz="1200" dirty="0">
                  <a:solidFill>
                    <a:sysClr val="windowText" lastClr="000000"/>
                  </a:solidFill>
                  <a:latin typeface="Arial" panose="020B0604020202020204" pitchFamily="34" charset="0"/>
                  <a:cs typeface="Arial" panose="020B0604020202020204" pitchFamily="34" charset="0"/>
                </a:rPr>
                <a:t>Identify the roles and functions that must be performed to carry out the new activities described in the previous step.</a:t>
              </a:r>
            </a:p>
            <a:p>
              <a:pPr marL="228600" indent="-228600">
                <a:buAutoNum type="arabicPeriod"/>
              </a:pPr>
              <a:endParaRPr lang="es-CO" sz="1200" dirty="0">
                <a:solidFill>
                  <a:sysClr val="windowText" lastClr="000000"/>
                </a:solidFill>
                <a:latin typeface="Arial" panose="020B0604020202020204" pitchFamily="34" charset="0"/>
                <a:cs typeface="Arial" panose="020B0604020202020204" pitchFamily="34" charset="0"/>
              </a:endParaRPr>
            </a:p>
            <a:p>
              <a:pPr marL="228600" indent="-228600">
                <a:lnSpc>
                  <a:spcPct val="85000"/>
                </a:lnSpc>
                <a:spcAft>
                  <a:spcPts val="600"/>
                </a:spcAft>
                <a:buClr>
                  <a:schemeClr val="tx1"/>
                </a:buClr>
                <a:buSzPct val="100000"/>
                <a:buFont typeface="+mj-lt"/>
                <a:buAutoNum type="arabicPeriod"/>
              </a:pPr>
              <a:r>
                <a:rPr lang="en-US" sz="1200" dirty="0">
                  <a:solidFill>
                    <a:sysClr val="windowText" lastClr="000000"/>
                  </a:solidFill>
                  <a:latin typeface="Arial" panose="020B0604020202020204" pitchFamily="34" charset="0"/>
                  <a:cs typeface="Arial" panose="020B0604020202020204" pitchFamily="34" charset="0"/>
                </a:rPr>
                <a:t>Indicate the skills needed to fulfill the roles and functions. (Skills range from technical topics such as managing software to soft skills such as leadership and teamwork</a:t>
              </a:r>
              <a:endParaRPr lang="es-CO" sz="1200" dirty="0">
                <a:solidFill>
                  <a:sysClr val="windowText" lastClr="000000"/>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B5E2AE52-EFF4-4B42-9C49-31FB5B6EF685}"/>
              </a:ext>
            </a:extLst>
          </p:cNvPr>
          <p:cNvGrpSpPr/>
          <p:nvPr/>
        </p:nvGrpSpPr>
        <p:grpSpPr>
          <a:xfrm>
            <a:off x="8792327" y="3934309"/>
            <a:ext cx="3035621" cy="2684266"/>
            <a:chOff x="336133" y="1064096"/>
            <a:chExt cx="2912609" cy="2684266"/>
          </a:xfrm>
        </p:grpSpPr>
        <p:sp>
          <p:nvSpPr>
            <p:cNvPr id="69" name="Rectangle 68">
              <a:extLst>
                <a:ext uri="{FF2B5EF4-FFF2-40B4-BE49-F238E27FC236}">
                  <a16:creationId xmlns:a16="http://schemas.microsoft.com/office/drawing/2014/main" id="{391E7FE5-F827-43AB-AF69-B560CA81E82C}"/>
                </a:ext>
              </a:extLst>
            </p:cNvPr>
            <p:cNvSpPr/>
            <p:nvPr/>
          </p:nvSpPr>
          <p:spPr>
            <a:xfrm>
              <a:off x="336133" y="1064096"/>
              <a:ext cx="2912609" cy="2659172"/>
            </a:xfrm>
            <a:prstGeom prst="rect">
              <a:avLst/>
            </a:prstGeom>
            <a:solidFill>
              <a:srgbClr val="D4BF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5. Performance </a:t>
              </a:r>
              <a:r>
                <a:rPr lang="es-CO" sz="1600" b="1" cap="all" dirty="0" err="1">
                  <a:solidFill>
                    <a:sysClr val="windowText" lastClr="000000"/>
                  </a:solidFill>
                  <a:latin typeface="Arial" panose="020B0604020202020204" pitchFamily="34" charset="0"/>
                  <a:cs typeface="Arial" panose="020B0604020202020204" pitchFamily="34" charset="0"/>
                </a:rPr>
                <a:t>management</a:t>
              </a:r>
              <a:endParaRPr lang="es-CO" sz="1600" b="1" cap="all" dirty="0">
                <a:solidFill>
                  <a:sysClr val="windowText" lastClr="000000"/>
                </a:solidFill>
                <a:latin typeface="Arial" panose="020B0604020202020204" pitchFamily="34" charset="0"/>
                <a:cs typeface="Arial" panose="020B0604020202020204" pitchFamily="34" charset="0"/>
              </a:endParaRPr>
            </a:p>
            <a:p>
              <a:endParaRPr lang="en-US" sz="1600" cap="all" dirty="0">
                <a:solidFill>
                  <a:sysClr val="windowText" lastClr="000000"/>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38556937-2D3B-4151-B2D9-D4B7177B52F3}"/>
                </a:ext>
              </a:extLst>
            </p:cNvPr>
            <p:cNvSpPr txBox="1"/>
            <p:nvPr/>
          </p:nvSpPr>
          <p:spPr>
            <a:xfrm>
              <a:off x="500854" y="1612393"/>
              <a:ext cx="2650252" cy="2135969"/>
            </a:xfrm>
            <a:prstGeom prst="rect">
              <a:avLst/>
            </a:prstGeom>
            <a:noFill/>
          </p:spPr>
          <p:txBody>
            <a:bodyPr wrap="square" lIns="0" tIns="36576" rIns="0" bIns="0" rtlCol="0">
              <a:spAutoFit/>
            </a:bodyPr>
            <a:lstStyle/>
            <a:p>
              <a:r>
                <a:rPr lang="en-US" sz="1200" dirty="0">
                  <a:solidFill>
                    <a:schemeClr val="bg2"/>
                  </a:solidFill>
                  <a:latin typeface="Arial" panose="020B0604020202020204" pitchFamily="34" charset="0"/>
                  <a:cs typeface="Arial" panose="020B0604020202020204" pitchFamily="34" charset="0"/>
                </a:rPr>
                <a:t>Establish performance metrics in quantitative and qualitative terms</a:t>
              </a:r>
            </a:p>
            <a:p>
              <a:r>
                <a:rPr lang="en-US" sz="1200" dirty="0">
                  <a:solidFill>
                    <a:schemeClr val="bg2"/>
                  </a:solidFill>
                  <a:latin typeface="Arial" panose="020B0604020202020204" pitchFamily="34" charset="0"/>
                  <a:cs typeface="Arial" panose="020B0604020202020204" pitchFamily="34" charset="0"/>
                </a:rPr>
                <a:t>to measure and evaluate the operating model</a:t>
              </a:r>
              <a:endParaRPr lang="es-CO" sz="1200" dirty="0">
                <a:latin typeface="Arial" panose="020B0604020202020204" pitchFamily="34" charset="0"/>
                <a:cs typeface="Arial" panose="020B0604020202020204" pitchFamily="34" charset="0"/>
              </a:endParaRPr>
            </a:p>
            <a:p>
              <a:endParaRPr lang="en-US" sz="1200" dirty="0">
                <a:solidFill>
                  <a:sysClr val="windowText" lastClr="000000"/>
                </a:solidFill>
                <a:latin typeface="Arial" panose="020B0604020202020204" pitchFamily="34" charset="0"/>
                <a:cs typeface="Arial" panose="020B0604020202020204" pitchFamily="34" charset="0"/>
              </a:endParaRPr>
            </a:p>
            <a:p>
              <a:pPr marL="228600" indent="-228600">
                <a:lnSpc>
                  <a:spcPct val="85000"/>
                </a:lnSpc>
                <a:spcAft>
                  <a:spcPts val="600"/>
                </a:spcAft>
                <a:buClr>
                  <a:schemeClr val="tx1"/>
                </a:buClr>
                <a:buSzPct val="100000"/>
                <a:buFont typeface="+mj-lt"/>
                <a:buAutoNum type="arabicPeriod"/>
              </a:pPr>
              <a:r>
                <a:rPr lang="en-US" sz="1200" dirty="0">
                  <a:solidFill>
                    <a:sysClr val="windowText" lastClr="000000"/>
                  </a:solidFill>
                  <a:latin typeface="Arial" panose="020B0604020202020204" pitchFamily="34" charset="0"/>
                  <a:cs typeface="Arial" panose="020B0604020202020204" pitchFamily="34" charset="0"/>
                </a:rPr>
                <a:t>Defines the qualitative and quantitative attributes that the indicators would measure</a:t>
              </a:r>
            </a:p>
            <a:p>
              <a:pPr marL="228600" indent="-228600">
                <a:lnSpc>
                  <a:spcPct val="85000"/>
                </a:lnSpc>
                <a:spcAft>
                  <a:spcPts val="600"/>
                </a:spcAft>
                <a:buClr>
                  <a:schemeClr val="tx1"/>
                </a:buClr>
                <a:buSzPct val="100000"/>
                <a:buFont typeface="+mj-lt"/>
                <a:buAutoNum type="arabicPeriod"/>
              </a:pPr>
              <a:r>
                <a:rPr lang="en-US" sz="1200" dirty="0">
                  <a:solidFill>
                    <a:sysClr val="windowText" lastClr="000000"/>
                  </a:solidFill>
                  <a:latin typeface="Arial" panose="020B0604020202020204" pitchFamily="34" charset="0"/>
                  <a:cs typeface="Arial" panose="020B0604020202020204" pitchFamily="34" charset="0"/>
                </a:rPr>
                <a:t>Define 2 indicators to measure your initiatives (It is important to decide the frequency, tools and goals of each indicator)</a:t>
              </a:r>
              <a:endParaRPr lang="es-CO" sz="1200" dirty="0">
                <a:solidFill>
                  <a:sysClr val="windowText" lastClr="000000"/>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BA4CF336-FA60-4B74-9048-1D8808F06B96}"/>
              </a:ext>
            </a:extLst>
          </p:cNvPr>
          <p:cNvGrpSpPr/>
          <p:nvPr/>
        </p:nvGrpSpPr>
        <p:grpSpPr>
          <a:xfrm>
            <a:off x="4967414" y="3934309"/>
            <a:ext cx="3629197" cy="2659172"/>
            <a:chOff x="336133" y="3946856"/>
            <a:chExt cx="2902706" cy="2659172"/>
          </a:xfrm>
        </p:grpSpPr>
        <p:sp>
          <p:nvSpPr>
            <p:cNvPr id="70" name="Rectangle 69">
              <a:extLst>
                <a:ext uri="{FF2B5EF4-FFF2-40B4-BE49-F238E27FC236}">
                  <a16:creationId xmlns:a16="http://schemas.microsoft.com/office/drawing/2014/main" id="{DAE71F83-9F04-4C4E-B16E-969DF16125E8}"/>
                </a:ext>
              </a:extLst>
            </p:cNvPr>
            <p:cNvSpPr/>
            <p:nvPr/>
          </p:nvSpPr>
          <p:spPr>
            <a:xfrm>
              <a:off x="336133" y="3946856"/>
              <a:ext cx="2902706" cy="2659172"/>
            </a:xfrm>
            <a:prstGeom prst="rect">
              <a:avLst/>
            </a:prstGeom>
            <a:solidFill>
              <a:srgbClr val="FFD9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4. Data and </a:t>
              </a:r>
              <a:r>
                <a:rPr lang="es-CO" sz="1600" b="1" cap="all" dirty="0" err="1">
                  <a:solidFill>
                    <a:sysClr val="windowText" lastClr="000000"/>
                  </a:solidFill>
                  <a:latin typeface="Arial" panose="020B0604020202020204" pitchFamily="34" charset="0"/>
                  <a:cs typeface="Arial" panose="020B0604020202020204" pitchFamily="34" charset="0"/>
                </a:rPr>
                <a:t>technology</a:t>
              </a:r>
              <a:endParaRPr lang="es-CO" sz="1600" b="1" cap="all" dirty="0">
                <a:solidFill>
                  <a:sysClr val="windowText" lastClr="000000"/>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EAED0996-E726-4806-A44B-EAFD7E03AD78}"/>
                </a:ext>
              </a:extLst>
            </p:cNvPr>
            <p:cNvSpPr txBox="1"/>
            <p:nvPr/>
          </p:nvSpPr>
          <p:spPr>
            <a:xfrm>
              <a:off x="429181" y="4236620"/>
              <a:ext cx="2716609" cy="2129814"/>
            </a:xfrm>
            <a:prstGeom prst="rect">
              <a:avLst/>
            </a:prstGeom>
            <a:noFill/>
          </p:spPr>
          <p:txBody>
            <a:bodyPr wrap="square" lIns="0" tIns="36576" rIns="0" bIns="0" rtlCol="0">
              <a:spAutoFit/>
            </a:bodyPr>
            <a:lstStyle/>
            <a:p>
              <a:r>
                <a:rPr lang="en-US" sz="1200" dirty="0">
                  <a:solidFill>
                    <a:sysClr val="windowText" lastClr="000000"/>
                  </a:solidFill>
                  <a:latin typeface="Arial" panose="020B0604020202020204" pitchFamily="34" charset="0"/>
                  <a:cs typeface="Arial" panose="020B0604020202020204" pitchFamily="34" charset="0"/>
                </a:rPr>
                <a:t>You already have clear processes and people, technology is missing</a:t>
              </a:r>
            </a:p>
            <a:p>
              <a:pPr>
                <a:lnSpc>
                  <a:spcPct val="85000"/>
                </a:lnSpc>
                <a:spcAft>
                  <a:spcPts val="600"/>
                </a:spcAft>
                <a:buClr>
                  <a:schemeClr val="tx1"/>
                </a:buClr>
                <a:buSzPct val="100000"/>
              </a:pPr>
              <a:endParaRPr lang="en-US" sz="1200" dirty="0">
                <a:solidFill>
                  <a:sysClr val="windowText" lastClr="000000"/>
                </a:solidFill>
                <a:latin typeface="Arial" panose="020B0604020202020204" pitchFamily="34" charset="0"/>
                <a:cs typeface="Arial" panose="020B0604020202020204" pitchFamily="34" charset="0"/>
              </a:endParaRPr>
            </a:p>
            <a:p>
              <a:pPr marL="228600" indent="-228600">
                <a:lnSpc>
                  <a:spcPct val="85000"/>
                </a:lnSpc>
                <a:spcAft>
                  <a:spcPts val="600"/>
                </a:spcAft>
                <a:buClr>
                  <a:schemeClr val="tx1"/>
                </a:buClr>
                <a:buSzPct val="100000"/>
                <a:buFont typeface="+mj-lt"/>
                <a:buAutoNum type="arabicPeriod"/>
              </a:pPr>
              <a:r>
                <a:rPr lang="en-US" sz="1200" dirty="0">
                  <a:solidFill>
                    <a:sysClr val="windowText" lastClr="000000"/>
                  </a:solidFill>
                  <a:latin typeface="Arial" panose="020B0604020202020204" pitchFamily="34" charset="0"/>
                  <a:cs typeface="Arial" panose="020B0604020202020204" pitchFamily="34" charset="0"/>
                </a:rPr>
                <a:t>Define what are the most relevant data and information to manage your selected operational process?</a:t>
              </a:r>
            </a:p>
            <a:p>
              <a:pPr marL="228600" indent="-228600">
                <a:lnSpc>
                  <a:spcPct val="85000"/>
                </a:lnSpc>
                <a:spcAft>
                  <a:spcPts val="600"/>
                </a:spcAft>
                <a:buClr>
                  <a:schemeClr val="tx1"/>
                </a:buClr>
                <a:buSzPct val="100000"/>
                <a:buFont typeface="+mj-lt"/>
                <a:buAutoNum type="arabicPeriod"/>
              </a:pPr>
              <a:r>
                <a:rPr lang="en-US" sz="1200" dirty="0">
                  <a:solidFill>
                    <a:sysClr val="windowText" lastClr="000000"/>
                  </a:solidFill>
                  <a:latin typeface="Arial" panose="020B0604020202020204" pitchFamily="34" charset="0"/>
                  <a:cs typeface="Arial" panose="020B0604020202020204" pitchFamily="34" charset="0"/>
                </a:rPr>
                <a:t>Describe the function and benefits of the tools that manage this data? At this point you can describe a tool that you already have or that you would like to acquire, in any case, it must be clear how this tool enables the data management of the selected process.</a:t>
              </a:r>
              <a:endParaRPr lang="es-CO" sz="1200" dirty="0">
                <a:solidFill>
                  <a:sysClr val="windowText" lastClr="000000"/>
                </a:solidFill>
                <a:latin typeface="Arial" panose="020B0604020202020204" pitchFamily="34" charset="0"/>
                <a:cs typeface="Arial" panose="020B0604020202020204" pitchFamily="34" charset="0"/>
              </a:endParaRPr>
            </a:p>
          </p:txBody>
        </p:sp>
      </p:grpSp>
      <p:pic>
        <p:nvPicPr>
          <p:cNvPr id="1026" name="Picture 2">
            <a:extLst>
              <a:ext uri="{FF2B5EF4-FFF2-40B4-BE49-F238E27FC236}">
                <a16:creationId xmlns:a16="http://schemas.microsoft.com/office/drawing/2014/main" id="{EF88313E-4192-4991-95CF-6B1406DE35AE}"/>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487100" y="1852917"/>
            <a:ext cx="610455" cy="61045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D1881172-ECF8-4150-8E81-0A7C0DD7D5A0}"/>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358228" y="4983761"/>
            <a:ext cx="610455" cy="61045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83EAEECA-7911-4664-8D82-FFA9DFF4F6F0}"/>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143845" y="4983761"/>
            <a:ext cx="610455" cy="61045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D0B59FE-34B3-4898-9D76-1CCF6C5FABF5}"/>
              </a:ext>
            </a:extLst>
          </p:cNvPr>
          <p:cNvGrpSpPr/>
          <p:nvPr/>
        </p:nvGrpSpPr>
        <p:grpSpPr>
          <a:xfrm>
            <a:off x="734280" y="296798"/>
            <a:ext cx="3826249" cy="2776602"/>
            <a:chOff x="332530" y="296798"/>
            <a:chExt cx="4227999" cy="2582085"/>
          </a:xfrm>
        </p:grpSpPr>
        <p:sp>
          <p:nvSpPr>
            <p:cNvPr id="51" name="Rectangle: Rounded Corners 50">
              <a:extLst>
                <a:ext uri="{FF2B5EF4-FFF2-40B4-BE49-F238E27FC236}">
                  <a16:creationId xmlns:a16="http://schemas.microsoft.com/office/drawing/2014/main" id="{761E16A8-2197-4EF1-9759-E32402BBAAB2}"/>
                </a:ext>
              </a:extLst>
            </p:cNvPr>
            <p:cNvSpPr/>
            <p:nvPr/>
          </p:nvSpPr>
          <p:spPr>
            <a:xfrm>
              <a:off x="332530" y="296798"/>
              <a:ext cx="4227999" cy="2582085"/>
            </a:xfrm>
            <a:prstGeom prst="roundRect">
              <a:avLst>
                <a:gd name="adj" fmla="val 9781"/>
              </a:avLst>
            </a:prstGeom>
            <a:solidFill>
              <a:schemeClr val="bg2"/>
            </a:solid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err="1">
                  <a:solidFill>
                    <a:schemeClr val="bg1"/>
                  </a:solidFill>
                  <a:latin typeface="Arial" panose="020B0604020202020204" pitchFamily="34" charset="0"/>
                  <a:cs typeface="Arial" panose="020B0604020202020204" pitchFamily="34" charset="0"/>
                </a:rPr>
                <a:t>Process</a:t>
              </a:r>
              <a:r>
                <a:rPr lang="es-CO" sz="1600" b="1" cap="all" dirty="0">
                  <a:solidFill>
                    <a:schemeClr val="bg1"/>
                  </a:solidFill>
                  <a:latin typeface="Arial" panose="020B0604020202020204" pitchFamily="34" charset="0"/>
                  <a:cs typeface="Arial" panose="020B0604020202020204" pitchFamily="34" charset="0"/>
                </a:rPr>
                <a:t>: </a:t>
              </a:r>
            </a:p>
            <a:p>
              <a:endParaRPr lang="en-US" sz="1600" cap="all" dirty="0">
                <a:solidFill>
                  <a:sysClr val="windowText" lastClr="00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65A41A8-486C-49E1-A1BE-F0D6BC7A3152}"/>
                </a:ext>
              </a:extLst>
            </p:cNvPr>
            <p:cNvSpPr txBox="1"/>
            <p:nvPr/>
          </p:nvSpPr>
          <p:spPr>
            <a:xfrm>
              <a:off x="555872" y="772623"/>
              <a:ext cx="3793994" cy="19963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s-CO" sz="1400" b="1" dirty="0" err="1">
                  <a:solidFill>
                    <a:schemeClr val="bg1"/>
                  </a:solidFill>
                  <a:latin typeface="Arial" panose="020B0604020202020204" pitchFamily="34" charset="0"/>
                  <a:cs typeface="Arial" panose="020B0604020202020204" pitchFamily="34" charset="0"/>
                </a:rPr>
                <a:t>Example</a:t>
              </a:r>
              <a:r>
                <a:rPr lang="es-CO" sz="1400" b="1" dirty="0">
                  <a:solidFill>
                    <a:schemeClr val="bg1"/>
                  </a:solidFill>
                  <a:latin typeface="Arial" panose="020B0604020202020204" pitchFamily="34" charset="0"/>
                  <a:cs typeface="Arial" panose="020B0604020202020204" pitchFamily="34" charset="0"/>
                </a:rPr>
                <a:t>: </a:t>
              </a:r>
            </a:p>
            <a:p>
              <a:pPr marL="285750" indent="-285750">
                <a:lnSpc>
                  <a:spcPct val="85000"/>
                </a:lnSpc>
                <a:spcAft>
                  <a:spcPts val="600"/>
                </a:spcAft>
                <a:buClr>
                  <a:schemeClr val="accent2"/>
                </a:buClr>
                <a:buSzPct val="70000"/>
                <a:buFont typeface="Arial" panose="020B0604020202020204" pitchFamily="34" charset="0"/>
                <a:buChar char="•"/>
              </a:pPr>
              <a:r>
                <a:rPr lang="es-CO" sz="1400" dirty="0">
                  <a:solidFill>
                    <a:schemeClr val="bg1"/>
                  </a:solidFill>
                  <a:latin typeface="Arial" panose="020B0604020202020204" pitchFamily="34" charset="0"/>
                  <a:cs typeface="Arial" panose="020B0604020202020204" pitchFamily="34" charset="0"/>
                </a:rPr>
                <a:t>Sales</a:t>
              </a:r>
            </a:p>
            <a:p>
              <a:pPr marL="285750" indent="-285750">
                <a:lnSpc>
                  <a:spcPct val="85000"/>
                </a:lnSpc>
                <a:spcAft>
                  <a:spcPts val="600"/>
                </a:spcAft>
                <a:buClr>
                  <a:schemeClr val="accent2"/>
                </a:buClr>
                <a:buSzPct val="70000"/>
                <a:buFont typeface="Arial" panose="020B0604020202020204" pitchFamily="34" charset="0"/>
                <a:buChar char="•"/>
              </a:pPr>
              <a:r>
                <a:rPr lang="es-CO" sz="1400" dirty="0" err="1">
                  <a:solidFill>
                    <a:schemeClr val="bg1"/>
                  </a:solidFill>
                  <a:latin typeface="Arial" panose="020B0604020202020204" pitchFamily="34" charset="0"/>
                  <a:cs typeface="Arial" panose="020B0604020202020204" pitchFamily="34" charset="0"/>
                </a:rPr>
                <a:t>Procurement</a:t>
              </a:r>
              <a:endParaRPr lang="es-CO" sz="1400" dirty="0">
                <a:solidFill>
                  <a:schemeClr val="bg1"/>
                </a:solidFill>
                <a:latin typeface="Arial" panose="020B0604020202020204" pitchFamily="34" charset="0"/>
                <a:cs typeface="Arial" panose="020B0604020202020204" pitchFamily="34" charset="0"/>
              </a:endParaRPr>
            </a:p>
            <a:p>
              <a:pPr marL="285750" indent="-285750">
                <a:lnSpc>
                  <a:spcPct val="85000"/>
                </a:lnSpc>
                <a:spcAft>
                  <a:spcPts val="600"/>
                </a:spcAft>
                <a:buClr>
                  <a:schemeClr val="accent2"/>
                </a:buClr>
                <a:buSzPct val="70000"/>
                <a:buFont typeface="Arial" panose="020B0604020202020204" pitchFamily="34" charset="0"/>
                <a:buChar char="•"/>
              </a:pPr>
              <a:r>
                <a:rPr lang="es-CO" sz="1400" dirty="0" err="1">
                  <a:solidFill>
                    <a:schemeClr val="bg1"/>
                  </a:solidFill>
                  <a:latin typeface="Arial" panose="020B0604020202020204" pitchFamily="34" charset="0"/>
                  <a:cs typeface="Arial" panose="020B0604020202020204" pitchFamily="34" charset="0"/>
                </a:rPr>
                <a:t>Production</a:t>
              </a:r>
              <a:endParaRPr lang="es-CO" sz="1400" dirty="0">
                <a:solidFill>
                  <a:schemeClr val="bg1"/>
                </a:solidFill>
                <a:latin typeface="Arial" panose="020B0604020202020204" pitchFamily="34" charset="0"/>
                <a:cs typeface="Arial" panose="020B0604020202020204" pitchFamily="34" charset="0"/>
              </a:endParaRPr>
            </a:p>
            <a:p>
              <a:pPr marL="285750" indent="-285750">
                <a:lnSpc>
                  <a:spcPct val="85000"/>
                </a:lnSpc>
                <a:spcAft>
                  <a:spcPts val="600"/>
                </a:spcAft>
                <a:buClr>
                  <a:schemeClr val="accent2"/>
                </a:buClr>
                <a:buSzPct val="70000"/>
                <a:buFont typeface="Arial" panose="020B0604020202020204" pitchFamily="34" charset="0"/>
                <a:buChar char="•"/>
              </a:pPr>
              <a:r>
                <a:rPr lang="es-CO" sz="1400" dirty="0" err="1">
                  <a:solidFill>
                    <a:schemeClr val="bg1"/>
                  </a:solidFill>
                  <a:latin typeface="Arial" panose="020B0604020202020204" pitchFamily="34" charset="0"/>
                  <a:cs typeface="Arial" panose="020B0604020202020204" pitchFamily="34" charset="0"/>
                </a:rPr>
                <a:t>Logistics</a:t>
              </a:r>
              <a:endParaRPr lang="es-CO" sz="1400" dirty="0">
                <a:solidFill>
                  <a:schemeClr val="bg1"/>
                </a:solidFill>
                <a:latin typeface="Arial" panose="020B0604020202020204" pitchFamily="34" charset="0"/>
                <a:cs typeface="Arial" panose="020B0604020202020204" pitchFamily="34" charset="0"/>
              </a:endParaRPr>
            </a:p>
            <a:p>
              <a:pPr marL="285750" indent="-285750">
                <a:lnSpc>
                  <a:spcPct val="85000"/>
                </a:lnSpc>
                <a:spcAft>
                  <a:spcPts val="600"/>
                </a:spcAft>
                <a:buClr>
                  <a:schemeClr val="accent2"/>
                </a:buClr>
                <a:buSzPct val="70000"/>
                <a:buFont typeface="Arial" panose="020B0604020202020204" pitchFamily="34" charset="0"/>
                <a:buChar char="•"/>
              </a:pPr>
              <a:r>
                <a:rPr lang="es-CO" sz="1400" dirty="0">
                  <a:solidFill>
                    <a:schemeClr val="bg1"/>
                  </a:solidFill>
                  <a:latin typeface="Arial" panose="020B0604020202020204" pitchFamily="34" charset="0"/>
                  <a:cs typeface="Arial" panose="020B0604020202020204" pitchFamily="34" charset="0"/>
                </a:rPr>
                <a:t>Marketing</a:t>
              </a:r>
            </a:p>
            <a:p>
              <a:pPr>
                <a:lnSpc>
                  <a:spcPct val="85000"/>
                </a:lnSpc>
                <a:spcAft>
                  <a:spcPts val="600"/>
                </a:spcAft>
                <a:buClr>
                  <a:schemeClr val="accent2"/>
                </a:buClr>
                <a:buSzPct val="70000"/>
              </a:pPr>
              <a:r>
                <a:rPr lang="en-US" sz="1400" dirty="0">
                  <a:solidFill>
                    <a:schemeClr val="bg1"/>
                  </a:solidFill>
                  <a:latin typeface="Arial" panose="020B0604020202020204" pitchFamily="34" charset="0"/>
                  <a:cs typeface="Arial" panose="020B0604020202020204" pitchFamily="34" charset="0"/>
                </a:rPr>
                <a:t>For this exercise, you can choose any of the processes that you have already identified in their productive value chain.</a:t>
              </a:r>
              <a:endParaRPr lang="es-CO"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6339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B3F7D68-B594-459E-962A-7CE36C84078A}"/>
              </a:ext>
            </a:extLst>
          </p:cNvPr>
          <p:cNvGrpSpPr/>
          <p:nvPr/>
        </p:nvGrpSpPr>
        <p:grpSpPr>
          <a:xfrm>
            <a:off x="3729558" y="1866979"/>
            <a:ext cx="3985270" cy="4203128"/>
            <a:chOff x="7062474" y="661721"/>
            <a:chExt cx="4311644" cy="4320000"/>
          </a:xfrm>
        </p:grpSpPr>
        <p:sp>
          <p:nvSpPr>
            <p:cNvPr id="30" name="Freeform 232">
              <a:extLst>
                <a:ext uri="{FF2B5EF4-FFF2-40B4-BE49-F238E27FC236}">
                  <a16:creationId xmlns:a16="http://schemas.microsoft.com/office/drawing/2014/main" id="{063CED07-CDC2-44F1-BD3E-165E2433CFEE}"/>
                </a:ext>
              </a:extLst>
            </p:cNvPr>
            <p:cNvSpPr/>
            <p:nvPr/>
          </p:nvSpPr>
          <p:spPr>
            <a:xfrm>
              <a:off x="7635890" y="1433717"/>
              <a:ext cx="3164711" cy="2869163"/>
            </a:xfrm>
            <a:custGeom>
              <a:avLst/>
              <a:gdLst/>
              <a:ahLst/>
              <a:cxnLst/>
              <a:rect l="0" t="0" r="0" b="0"/>
              <a:pathLst>
                <a:path w="3936364" h="3573996">
                  <a:moveTo>
                    <a:pt x="0" y="1394460"/>
                  </a:moveTo>
                  <a:lnTo>
                    <a:pt x="755015" y="3573996"/>
                  </a:lnTo>
                  <a:lnTo>
                    <a:pt x="3133978" y="3573996"/>
                  </a:lnTo>
                  <a:lnTo>
                    <a:pt x="3936364" y="1374648"/>
                  </a:lnTo>
                  <a:lnTo>
                    <a:pt x="1955545" y="0"/>
                  </a:lnTo>
                  <a:lnTo>
                    <a:pt x="0" y="1394460"/>
                  </a:lnTo>
                </a:path>
              </a:pathLst>
            </a:custGeom>
            <a:noFill/>
            <a:ln w="9144"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1" name="Freeform 233">
              <a:extLst>
                <a:ext uri="{FF2B5EF4-FFF2-40B4-BE49-F238E27FC236}">
                  <a16:creationId xmlns:a16="http://schemas.microsoft.com/office/drawing/2014/main" id="{FAB58704-B84B-4CE1-B84C-5FC2AE14727F}"/>
                </a:ext>
              </a:extLst>
            </p:cNvPr>
            <p:cNvSpPr/>
            <p:nvPr/>
          </p:nvSpPr>
          <p:spPr>
            <a:xfrm>
              <a:off x="7618736" y="2554398"/>
              <a:ext cx="2498279" cy="1732405"/>
            </a:xfrm>
            <a:custGeom>
              <a:avLst/>
              <a:gdLst/>
              <a:ahLst/>
              <a:cxnLst/>
              <a:rect l="0" t="0" r="0" b="0"/>
              <a:pathLst>
                <a:path w="3107436" h="2157984">
                  <a:moveTo>
                    <a:pt x="0" y="0"/>
                  </a:moveTo>
                  <a:lnTo>
                    <a:pt x="3107436" y="2157984"/>
                  </a:lnTo>
                </a:path>
              </a:pathLst>
            </a:custGeom>
            <a:noFill/>
            <a:ln w="9144"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Freeform 234">
              <a:extLst>
                <a:ext uri="{FF2B5EF4-FFF2-40B4-BE49-F238E27FC236}">
                  <a16:creationId xmlns:a16="http://schemas.microsoft.com/office/drawing/2014/main" id="{0EAE7A0D-77FA-48BC-9F55-B25DA928FD7A}"/>
                </a:ext>
              </a:extLst>
            </p:cNvPr>
            <p:cNvSpPr/>
            <p:nvPr/>
          </p:nvSpPr>
          <p:spPr>
            <a:xfrm>
              <a:off x="8224008" y="2482213"/>
              <a:ext cx="2576695" cy="1767886"/>
            </a:xfrm>
            <a:custGeom>
              <a:avLst/>
              <a:gdLst/>
              <a:ahLst/>
              <a:cxnLst/>
              <a:rect l="0" t="0" r="0" b="0"/>
              <a:pathLst>
                <a:path w="3204972" h="2202181">
                  <a:moveTo>
                    <a:pt x="0" y="2202181"/>
                  </a:moveTo>
                  <a:lnTo>
                    <a:pt x="3204972" y="0"/>
                  </a:lnTo>
                </a:path>
              </a:pathLst>
            </a:custGeom>
            <a:noFill/>
            <a:ln w="9144"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3" name="Freeform 235">
              <a:extLst>
                <a:ext uri="{FF2B5EF4-FFF2-40B4-BE49-F238E27FC236}">
                  <a16:creationId xmlns:a16="http://schemas.microsoft.com/office/drawing/2014/main" id="{3830BB33-176B-4A02-890D-4D3A766899CC}"/>
                </a:ext>
              </a:extLst>
            </p:cNvPr>
            <p:cNvSpPr/>
            <p:nvPr/>
          </p:nvSpPr>
          <p:spPr>
            <a:xfrm>
              <a:off x="9189503" y="1466750"/>
              <a:ext cx="945890" cy="2783349"/>
            </a:xfrm>
            <a:custGeom>
              <a:avLst/>
              <a:gdLst/>
              <a:ahLst/>
              <a:cxnLst/>
              <a:rect l="0" t="0" r="0" b="0"/>
              <a:pathLst>
                <a:path w="1176527" h="3467101">
                  <a:moveTo>
                    <a:pt x="1176527" y="3467101"/>
                  </a:moveTo>
                  <a:lnTo>
                    <a:pt x="0" y="0"/>
                  </a:lnTo>
                </a:path>
              </a:pathLst>
            </a:custGeom>
            <a:noFill/>
            <a:ln w="9144"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4" name="Freeform 236">
              <a:extLst>
                <a:ext uri="{FF2B5EF4-FFF2-40B4-BE49-F238E27FC236}">
                  <a16:creationId xmlns:a16="http://schemas.microsoft.com/office/drawing/2014/main" id="{43266F5E-B7AA-425E-8073-672A2B757812}"/>
                </a:ext>
              </a:extLst>
            </p:cNvPr>
            <p:cNvSpPr/>
            <p:nvPr/>
          </p:nvSpPr>
          <p:spPr>
            <a:xfrm>
              <a:off x="8201954" y="1447176"/>
              <a:ext cx="970395" cy="2839627"/>
            </a:xfrm>
            <a:custGeom>
              <a:avLst/>
              <a:gdLst/>
              <a:ahLst/>
              <a:cxnLst/>
              <a:rect l="0" t="0" r="0" b="0"/>
              <a:pathLst>
                <a:path w="1207007" h="3537204">
                  <a:moveTo>
                    <a:pt x="0" y="3537204"/>
                  </a:moveTo>
                  <a:lnTo>
                    <a:pt x="1207007" y="0"/>
                  </a:lnTo>
                </a:path>
              </a:pathLst>
            </a:custGeom>
            <a:noFill/>
            <a:ln w="9144"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5" name="Freeform 237">
              <a:extLst>
                <a:ext uri="{FF2B5EF4-FFF2-40B4-BE49-F238E27FC236}">
                  <a16:creationId xmlns:a16="http://schemas.microsoft.com/office/drawing/2014/main" id="{1DA08B00-AFAF-45A9-BFE7-1B23E6920183}"/>
                </a:ext>
              </a:extLst>
            </p:cNvPr>
            <p:cNvSpPr/>
            <p:nvPr/>
          </p:nvSpPr>
          <p:spPr>
            <a:xfrm>
              <a:off x="7600358" y="2554398"/>
              <a:ext cx="3200345" cy="0"/>
            </a:xfrm>
            <a:custGeom>
              <a:avLst/>
              <a:gdLst/>
              <a:ahLst/>
              <a:cxnLst/>
              <a:rect l="0" t="0" r="0" b="0"/>
              <a:pathLst>
                <a:path w="3980687">
                  <a:moveTo>
                    <a:pt x="0" y="0"/>
                  </a:moveTo>
                  <a:lnTo>
                    <a:pt x="3980687" y="0"/>
                  </a:lnTo>
                </a:path>
              </a:pathLst>
            </a:custGeom>
            <a:noFill/>
            <a:ln w="9144"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6" name="Freeform 238">
              <a:extLst>
                <a:ext uri="{FF2B5EF4-FFF2-40B4-BE49-F238E27FC236}">
                  <a16:creationId xmlns:a16="http://schemas.microsoft.com/office/drawing/2014/main" id="{2D3BEB9F-C1EA-425D-92FA-AA4ABC7C71B8}"/>
                </a:ext>
              </a:extLst>
            </p:cNvPr>
            <p:cNvSpPr/>
            <p:nvPr/>
          </p:nvSpPr>
          <p:spPr>
            <a:xfrm>
              <a:off x="7628538" y="3768060"/>
              <a:ext cx="1215444" cy="1213661"/>
            </a:xfrm>
            <a:custGeom>
              <a:avLst/>
              <a:gdLst/>
              <a:ahLst/>
              <a:cxnLst/>
              <a:rect l="0" t="0" r="0" b="0"/>
              <a:pathLst>
                <a:path w="1511807" h="1511807">
                  <a:moveTo>
                    <a:pt x="0" y="755904"/>
                  </a:moveTo>
                  <a:cubicBezTo>
                    <a:pt x="0" y="338454"/>
                    <a:pt x="338454" y="0"/>
                    <a:pt x="755904" y="0"/>
                  </a:cubicBezTo>
                  <a:cubicBezTo>
                    <a:pt x="1173353" y="0"/>
                    <a:pt x="1511807" y="338454"/>
                    <a:pt x="1511807" y="755904"/>
                  </a:cubicBezTo>
                  <a:cubicBezTo>
                    <a:pt x="1511807" y="1173378"/>
                    <a:pt x="1173353" y="1511807"/>
                    <a:pt x="755904" y="1511807"/>
                  </a:cubicBezTo>
                  <a:cubicBezTo>
                    <a:pt x="338454" y="1511807"/>
                    <a:pt x="0" y="1173378"/>
                    <a:pt x="0" y="755904"/>
                  </a:cubicBezTo>
                  <a:close/>
                </a:path>
              </a:pathLst>
            </a:custGeom>
            <a:solidFill>
              <a:schemeClr val="bg1"/>
            </a:solidFill>
            <a:ln w="914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7" name="Freeform 239">
              <a:extLst>
                <a:ext uri="{FF2B5EF4-FFF2-40B4-BE49-F238E27FC236}">
                  <a16:creationId xmlns:a16="http://schemas.microsoft.com/office/drawing/2014/main" id="{321D88DF-5191-4F28-AE14-52EF79AB1BE6}"/>
                </a:ext>
              </a:extLst>
            </p:cNvPr>
            <p:cNvSpPr/>
            <p:nvPr/>
          </p:nvSpPr>
          <p:spPr>
            <a:xfrm>
              <a:off x="7062474" y="2029537"/>
              <a:ext cx="1215444" cy="1213662"/>
            </a:xfrm>
            <a:custGeom>
              <a:avLst/>
              <a:gdLst/>
              <a:ahLst/>
              <a:cxnLst/>
              <a:rect l="0" t="0" r="0" b="0"/>
              <a:pathLst>
                <a:path w="1511807" h="1511808">
                  <a:moveTo>
                    <a:pt x="0" y="755904"/>
                  </a:moveTo>
                  <a:cubicBezTo>
                    <a:pt x="0" y="338455"/>
                    <a:pt x="338429" y="0"/>
                    <a:pt x="755903" y="0"/>
                  </a:cubicBezTo>
                  <a:cubicBezTo>
                    <a:pt x="1173352" y="0"/>
                    <a:pt x="1511807" y="338455"/>
                    <a:pt x="1511807" y="755904"/>
                  </a:cubicBezTo>
                  <a:cubicBezTo>
                    <a:pt x="1511807" y="1173353"/>
                    <a:pt x="1173352" y="1511808"/>
                    <a:pt x="755903" y="1511808"/>
                  </a:cubicBezTo>
                  <a:cubicBezTo>
                    <a:pt x="338429" y="1511808"/>
                    <a:pt x="0" y="1173353"/>
                    <a:pt x="0" y="755904"/>
                  </a:cubicBezTo>
                  <a:close/>
                </a:path>
              </a:pathLst>
            </a:custGeom>
            <a:solidFill>
              <a:schemeClr val="bg1"/>
            </a:solidFill>
            <a:ln w="914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8" name="Freeform 241">
              <a:extLst>
                <a:ext uri="{FF2B5EF4-FFF2-40B4-BE49-F238E27FC236}">
                  <a16:creationId xmlns:a16="http://schemas.microsoft.com/office/drawing/2014/main" id="{7A7ACD23-64CC-4958-92A6-3C241F3728E1}"/>
                </a:ext>
              </a:extLst>
            </p:cNvPr>
            <p:cNvSpPr/>
            <p:nvPr/>
          </p:nvSpPr>
          <p:spPr>
            <a:xfrm>
              <a:off x="10158673" y="2029537"/>
              <a:ext cx="1215445" cy="1213662"/>
            </a:xfrm>
            <a:custGeom>
              <a:avLst/>
              <a:gdLst/>
              <a:ahLst/>
              <a:cxnLst/>
              <a:rect l="0" t="0" r="0" b="0"/>
              <a:pathLst>
                <a:path w="1511808" h="1511808">
                  <a:moveTo>
                    <a:pt x="0" y="755904"/>
                  </a:moveTo>
                  <a:cubicBezTo>
                    <a:pt x="0" y="338455"/>
                    <a:pt x="338456" y="0"/>
                    <a:pt x="755905" y="0"/>
                  </a:cubicBezTo>
                  <a:cubicBezTo>
                    <a:pt x="1173354" y="0"/>
                    <a:pt x="1511808" y="338455"/>
                    <a:pt x="1511808" y="755904"/>
                  </a:cubicBezTo>
                  <a:cubicBezTo>
                    <a:pt x="1511808" y="1173353"/>
                    <a:pt x="1173354" y="1511808"/>
                    <a:pt x="755905" y="1511808"/>
                  </a:cubicBezTo>
                  <a:cubicBezTo>
                    <a:pt x="338456" y="1511808"/>
                    <a:pt x="0" y="1173353"/>
                    <a:pt x="0" y="755904"/>
                  </a:cubicBezTo>
                  <a:close/>
                </a:path>
              </a:pathLst>
            </a:custGeom>
            <a:solidFill>
              <a:schemeClr val="bg1"/>
            </a:solidFill>
            <a:ln w="914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9" name="Freeform 242">
              <a:extLst>
                <a:ext uri="{FF2B5EF4-FFF2-40B4-BE49-F238E27FC236}">
                  <a16:creationId xmlns:a16="http://schemas.microsoft.com/office/drawing/2014/main" id="{7BBC628A-D058-410D-AC4E-0F2E64763FB9}"/>
                </a:ext>
              </a:extLst>
            </p:cNvPr>
            <p:cNvSpPr/>
            <p:nvPr/>
          </p:nvSpPr>
          <p:spPr>
            <a:xfrm>
              <a:off x="9596285" y="3768060"/>
              <a:ext cx="1215445" cy="1213661"/>
            </a:xfrm>
            <a:custGeom>
              <a:avLst/>
              <a:gdLst/>
              <a:ahLst/>
              <a:cxnLst/>
              <a:rect l="0" t="0" r="0" b="0"/>
              <a:pathLst>
                <a:path w="1511808" h="1511807">
                  <a:moveTo>
                    <a:pt x="0" y="755904"/>
                  </a:moveTo>
                  <a:cubicBezTo>
                    <a:pt x="0" y="338454"/>
                    <a:pt x="338454" y="0"/>
                    <a:pt x="755903" y="0"/>
                  </a:cubicBezTo>
                  <a:cubicBezTo>
                    <a:pt x="1173352" y="0"/>
                    <a:pt x="1511808" y="338454"/>
                    <a:pt x="1511808" y="755904"/>
                  </a:cubicBezTo>
                  <a:cubicBezTo>
                    <a:pt x="1511808" y="1173378"/>
                    <a:pt x="1173352" y="1511807"/>
                    <a:pt x="755903" y="1511807"/>
                  </a:cubicBezTo>
                  <a:cubicBezTo>
                    <a:pt x="338454" y="1511807"/>
                    <a:pt x="0" y="1173378"/>
                    <a:pt x="0" y="755904"/>
                  </a:cubicBezTo>
                  <a:close/>
                </a:path>
              </a:pathLst>
            </a:custGeom>
            <a:solidFill>
              <a:schemeClr val="bg1"/>
            </a:solidFill>
            <a:ln w="914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0" name="Freeform 243">
              <a:extLst>
                <a:ext uri="{FF2B5EF4-FFF2-40B4-BE49-F238E27FC236}">
                  <a16:creationId xmlns:a16="http://schemas.microsoft.com/office/drawing/2014/main" id="{E1AE21D6-B7A4-4C02-9813-F06C2E750718}"/>
                </a:ext>
              </a:extLst>
            </p:cNvPr>
            <p:cNvSpPr/>
            <p:nvPr/>
          </p:nvSpPr>
          <p:spPr>
            <a:xfrm>
              <a:off x="8458643" y="2241806"/>
              <a:ext cx="1534009" cy="1531758"/>
            </a:xfrm>
            <a:custGeom>
              <a:avLst/>
              <a:gdLst/>
              <a:ahLst/>
              <a:cxnLst/>
              <a:rect l="0" t="0" r="0" b="0"/>
              <a:pathLst>
                <a:path w="1908048" h="1908047">
                  <a:moveTo>
                    <a:pt x="0" y="954024"/>
                  </a:moveTo>
                  <a:cubicBezTo>
                    <a:pt x="0" y="427101"/>
                    <a:pt x="427100" y="0"/>
                    <a:pt x="954024" y="0"/>
                  </a:cubicBezTo>
                  <a:cubicBezTo>
                    <a:pt x="1480947" y="0"/>
                    <a:pt x="1908048" y="427101"/>
                    <a:pt x="1908048" y="954024"/>
                  </a:cubicBezTo>
                  <a:cubicBezTo>
                    <a:pt x="1908048" y="1480946"/>
                    <a:pt x="1480947" y="1908047"/>
                    <a:pt x="954024" y="1908047"/>
                  </a:cubicBezTo>
                  <a:cubicBezTo>
                    <a:pt x="427100" y="1908047"/>
                    <a:pt x="0" y="1480946"/>
                    <a:pt x="0" y="954024"/>
                  </a:cubicBezTo>
                  <a:close/>
                </a:path>
              </a:pathLst>
            </a:custGeom>
            <a:solidFill>
              <a:srgbClr val="EA3A55"/>
            </a:solidFill>
            <a:ln w="914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1" name="Freeform 244">
              <a:extLst>
                <a:ext uri="{FF2B5EF4-FFF2-40B4-BE49-F238E27FC236}">
                  <a16:creationId xmlns:a16="http://schemas.microsoft.com/office/drawing/2014/main" id="{80A2358B-EFC9-4AF4-9A88-78A5DAB74534}"/>
                </a:ext>
              </a:extLst>
            </p:cNvPr>
            <p:cNvSpPr/>
            <p:nvPr/>
          </p:nvSpPr>
          <p:spPr>
            <a:xfrm>
              <a:off x="8458643" y="2241806"/>
              <a:ext cx="1534009" cy="1531758"/>
            </a:xfrm>
            <a:custGeom>
              <a:avLst/>
              <a:gdLst/>
              <a:ahLst/>
              <a:cxnLst/>
              <a:rect l="0" t="0" r="0" b="0"/>
              <a:pathLst>
                <a:path w="1908048" h="1908047">
                  <a:moveTo>
                    <a:pt x="0" y="954024"/>
                  </a:moveTo>
                  <a:cubicBezTo>
                    <a:pt x="0" y="427101"/>
                    <a:pt x="427100" y="0"/>
                    <a:pt x="954024" y="0"/>
                  </a:cubicBezTo>
                  <a:cubicBezTo>
                    <a:pt x="1480947" y="0"/>
                    <a:pt x="1908048" y="427101"/>
                    <a:pt x="1908048" y="954024"/>
                  </a:cubicBezTo>
                  <a:cubicBezTo>
                    <a:pt x="1908048" y="1480946"/>
                    <a:pt x="1480947" y="1908047"/>
                    <a:pt x="954024" y="1908047"/>
                  </a:cubicBezTo>
                  <a:cubicBezTo>
                    <a:pt x="427100" y="1908047"/>
                    <a:pt x="0" y="1480946"/>
                    <a:pt x="0" y="954024"/>
                  </a:cubicBezTo>
                  <a:close/>
                </a:path>
              </a:pathLst>
            </a:custGeom>
            <a:noFill/>
            <a:ln w="19811" cap="flat"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2" name="Rectangle 532">
              <a:extLst>
                <a:ext uri="{FF2B5EF4-FFF2-40B4-BE49-F238E27FC236}">
                  <a16:creationId xmlns:a16="http://schemas.microsoft.com/office/drawing/2014/main" id="{B630FCA5-ABD1-4D65-90FF-5E70C540242F}"/>
                </a:ext>
              </a:extLst>
            </p:cNvPr>
            <p:cNvSpPr/>
            <p:nvPr/>
          </p:nvSpPr>
          <p:spPr>
            <a:xfrm>
              <a:off x="7794088" y="4190224"/>
              <a:ext cx="884345" cy="379602"/>
            </a:xfrm>
            <a:prstGeom prst="rect">
              <a:avLst/>
            </a:prstGeom>
          </p:spPr>
          <p:txBody>
            <a:bodyPr wrap="none" lIns="0" tIns="0" rIns="0" bIns="0">
              <a:spAutoFit/>
            </a:bodyPr>
            <a:lstStyle/>
            <a:p>
              <a:pPr marL="0" algn="ctr"/>
              <a:r>
                <a:rPr lang="es-CO" sz="1200" b="1" i="0" spc="0" baseline="0" dirty="0">
                  <a:latin typeface="EYInterstate-Bold"/>
                </a:rPr>
                <a:t>Data and</a:t>
              </a:r>
            </a:p>
            <a:p>
              <a:pPr marL="0" algn="ctr"/>
              <a:r>
                <a:rPr lang="es-CO" sz="1200" b="1" dirty="0" err="1">
                  <a:latin typeface="EYInterstate-Bold"/>
                </a:rPr>
                <a:t>Technology</a:t>
              </a:r>
              <a:endParaRPr lang="es-CO" sz="1200" b="1" i="0" spc="0" baseline="0" dirty="0">
                <a:latin typeface="EYInterstate-Bold"/>
              </a:endParaRPr>
            </a:p>
          </p:txBody>
        </p:sp>
        <p:sp>
          <p:nvSpPr>
            <p:cNvPr id="43" name="Rectangle 533">
              <a:extLst>
                <a:ext uri="{FF2B5EF4-FFF2-40B4-BE49-F238E27FC236}">
                  <a16:creationId xmlns:a16="http://schemas.microsoft.com/office/drawing/2014/main" id="{3DD8309E-14FF-45B7-8E9D-FE0C6E2D9A17}"/>
                </a:ext>
              </a:extLst>
            </p:cNvPr>
            <p:cNvSpPr/>
            <p:nvPr/>
          </p:nvSpPr>
          <p:spPr>
            <a:xfrm>
              <a:off x="7166701" y="2451702"/>
              <a:ext cx="1006993" cy="379602"/>
            </a:xfrm>
            <a:prstGeom prst="rect">
              <a:avLst/>
            </a:prstGeom>
          </p:spPr>
          <p:txBody>
            <a:bodyPr wrap="none" lIns="0" tIns="0" rIns="0" bIns="0">
              <a:spAutoFit/>
            </a:bodyPr>
            <a:lstStyle/>
            <a:p>
              <a:pPr marL="0" algn="ctr"/>
              <a:r>
                <a:rPr lang="es-CO" sz="1200" b="1" i="0" spc="0" baseline="0" dirty="0">
                  <a:latin typeface="EYInterstate-Bold"/>
                </a:rPr>
                <a:t>Performance</a:t>
              </a:r>
            </a:p>
            <a:p>
              <a:pPr marL="0" algn="ctr"/>
              <a:r>
                <a:rPr lang="es-CO" sz="1200" b="1" dirty="0">
                  <a:latin typeface="EYInterstate-Bold"/>
                </a:rPr>
                <a:t>Management</a:t>
              </a:r>
              <a:endParaRPr lang="es-CO" sz="1200" b="1" i="0" spc="0" baseline="0" dirty="0">
                <a:latin typeface="EYInterstate-Bold"/>
              </a:endParaRPr>
            </a:p>
          </p:txBody>
        </p:sp>
        <p:sp>
          <p:nvSpPr>
            <p:cNvPr id="44" name="Rectangle 535">
              <a:extLst>
                <a:ext uri="{FF2B5EF4-FFF2-40B4-BE49-F238E27FC236}">
                  <a16:creationId xmlns:a16="http://schemas.microsoft.com/office/drawing/2014/main" id="{F240F267-A055-4921-B8C8-BB56A22F8639}"/>
                </a:ext>
              </a:extLst>
            </p:cNvPr>
            <p:cNvSpPr/>
            <p:nvPr/>
          </p:nvSpPr>
          <p:spPr>
            <a:xfrm>
              <a:off x="10264010" y="2451702"/>
              <a:ext cx="1004774" cy="379602"/>
            </a:xfrm>
            <a:prstGeom prst="rect">
              <a:avLst/>
            </a:prstGeom>
          </p:spPr>
          <p:txBody>
            <a:bodyPr wrap="none" lIns="0" tIns="0" rIns="0" bIns="0">
              <a:spAutoFit/>
            </a:bodyPr>
            <a:lstStyle/>
            <a:p>
              <a:pPr algn="ctr"/>
              <a:r>
                <a:rPr lang="es-CO" sz="1200" b="1" i="0" spc="0" baseline="0" dirty="0">
                  <a:latin typeface="EYInterstate-Bold"/>
                </a:rPr>
                <a:t>Business </a:t>
              </a:r>
            </a:p>
            <a:p>
              <a:pPr algn="ctr"/>
              <a:r>
                <a:rPr lang="es-CO" sz="1200" b="1" i="0" spc="0" baseline="0" dirty="0" err="1">
                  <a:latin typeface="EYInterstate-Bold"/>
                </a:rPr>
                <a:t>Architecture</a:t>
              </a:r>
              <a:endParaRPr lang="es-CO" sz="1200" b="1" i="0" spc="0" baseline="0" dirty="0">
                <a:latin typeface="EYInterstate-Bold"/>
              </a:endParaRPr>
            </a:p>
          </p:txBody>
        </p:sp>
        <p:sp>
          <p:nvSpPr>
            <p:cNvPr id="45" name="Rectangle 536">
              <a:extLst>
                <a:ext uri="{FF2B5EF4-FFF2-40B4-BE49-F238E27FC236}">
                  <a16:creationId xmlns:a16="http://schemas.microsoft.com/office/drawing/2014/main" id="{3C8FCCB4-CC87-4935-AF12-3C0023C4A514}"/>
                </a:ext>
              </a:extLst>
            </p:cNvPr>
            <p:cNvSpPr/>
            <p:nvPr/>
          </p:nvSpPr>
          <p:spPr>
            <a:xfrm>
              <a:off x="9700132" y="4190224"/>
              <a:ext cx="1007756" cy="379602"/>
            </a:xfrm>
            <a:prstGeom prst="rect">
              <a:avLst/>
            </a:prstGeom>
          </p:spPr>
          <p:txBody>
            <a:bodyPr wrap="none" lIns="0" tIns="0" rIns="0" bIns="0">
              <a:spAutoFit/>
            </a:bodyPr>
            <a:lstStyle/>
            <a:p>
              <a:pPr algn="ctr"/>
              <a:r>
                <a:rPr lang="es-CO" sz="1200" b="1" i="0" spc="0" baseline="0" dirty="0">
                  <a:latin typeface="EYInterstate-Bold"/>
                </a:rPr>
                <a:t>People  and</a:t>
              </a:r>
            </a:p>
            <a:p>
              <a:pPr algn="ctr"/>
              <a:r>
                <a:rPr lang="es-CO" sz="1200" b="1" dirty="0" err="1">
                  <a:latin typeface="EYInterstate-Bold"/>
                </a:rPr>
                <a:t>Organisation</a:t>
              </a:r>
              <a:endParaRPr lang="es-CO" sz="1200" b="1" i="0" spc="0" baseline="0" dirty="0">
                <a:latin typeface="EYInterstate-Bold"/>
              </a:endParaRPr>
            </a:p>
          </p:txBody>
        </p:sp>
        <p:sp>
          <p:nvSpPr>
            <p:cNvPr id="46" name="Rectangle 537">
              <a:extLst>
                <a:ext uri="{FF2B5EF4-FFF2-40B4-BE49-F238E27FC236}">
                  <a16:creationId xmlns:a16="http://schemas.microsoft.com/office/drawing/2014/main" id="{04A701D2-D5E4-4E56-AF84-B2144030AF9C}"/>
                </a:ext>
              </a:extLst>
            </p:cNvPr>
            <p:cNvSpPr/>
            <p:nvPr/>
          </p:nvSpPr>
          <p:spPr>
            <a:xfrm>
              <a:off x="8808065" y="2792242"/>
              <a:ext cx="835165" cy="430887"/>
            </a:xfrm>
            <a:prstGeom prst="rect">
              <a:avLst/>
            </a:prstGeom>
          </p:spPr>
          <p:txBody>
            <a:bodyPr wrap="none" lIns="0" tIns="0" rIns="0" bIns="0">
              <a:spAutoFit/>
            </a:bodyPr>
            <a:lstStyle/>
            <a:p>
              <a:pPr marL="0" algn="ctr"/>
              <a:r>
                <a:rPr lang="es-CO" sz="1400" b="1" i="0" spc="0" baseline="0">
                  <a:solidFill>
                    <a:schemeClr val="bg1"/>
                  </a:solidFill>
                  <a:latin typeface="Arial"/>
                </a:rPr>
                <a:t>Modelo</a:t>
              </a:r>
              <a:r>
                <a:rPr lang="en-US" sz="1400" b="1" i="0" spc="0" baseline="0">
                  <a:solidFill>
                    <a:schemeClr val="bg1"/>
                  </a:solidFill>
                  <a:latin typeface="Arial"/>
                </a:rPr>
                <a:t> </a:t>
              </a:r>
            </a:p>
            <a:p>
              <a:pPr marL="0" algn="ctr"/>
              <a:r>
                <a:rPr lang="es-CO" sz="1400" b="1">
                  <a:solidFill>
                    <a:schemeClr val="bg1"/>
                  </a:solidFill>
                  <a:latin typeface="Arial"/>
                </a:rPr>
                <a:t>Operativo</a:t>
              </a:r>
              <a:endParaRPr lang="es-CO" sz="1400" b="1" i="0" spc="0" baseline="0">
                <a:solidFill>
                  <a:schemeClr val="bg1"/>
                </a:solidFill>
                <a:latin typeface="Arial"/>
              </a:endParaRPr>
            </a:p>
          </p:txBody>
        </p:sp>
        <p:sp>
          <p:nvSpPr>
            <p:cNvPr id="47" name="Freeform 241">
              <a:extLst>
                <a:ext uri="{FF2B5EF4-FFF2-40B4-BE49-F238E27FC236}">
                  <a16:creationId xmlns:a16="http://schemas.microsoft.com/office/drawing/2014/main" id="{8377209B-FF12-409B-BFFB-808D0BF5D40C}"/>
                </a:ext>
              </a:extLst>
            </p:cNvPr>
            <p:cNvSpPr/>
            <p:nvPr/>
          </p:nvSpPr>
          <p:spPr>
            <a:xfrm>
              <a:off x="8615985" y="661721"/>
              <a:ext cx="1215445" cy="1213662"/>
            </a:xfrm>
            <a:custGeom>
              <a:avLst/>
              <a:gdLst/>
              <a:ahLst/>
              <a:cxnLst/>
              <a:rect l="0" t="0" r="0" b="0"/>
              <a:pathLst>
                <a:path w="1511808" h="1511808">
                  <a:moveTo>
                    <a:pt x="0" y="755904"/>
                  </a:moveTo>
                  <a:cubicBezTo>
                    <a:pt x="0" y="338455"/>
                    <a:pt x="338456" y="0"/>
                    <a:pt x="755905" y="0"/>
                  </a:cubicBezTo>
                  <a:cubicBezTo>
                    <a:pt x="1173354" y="0"/>
                    <a:pt x="1511808" y="338455"/>
                    <a:pt x="1511808" y="755904"/>
                  </a:cubicBezTo>
                  <a:cubicBezTo>
                    <a:pt x="1511808" y="1173353"/>
                    <a:pt x="1173354" y="1511808"/>
                    <a:pt x="755905" y="1511808"/>
                  </a:cubicBezTo>
                  <a:cubicBezTo>
                    <a:pt x="338456" y="1511808"/>
                    <a:pt x="0" y="1173353"/>
                    <a:pt x="0" y="755904"/>
                  </a:cubicBezTo>
                  <a:close/>
                </a:path>
              </a:pathLst>
            </a:custGeom>
            <a:solidFill>
              <a:schemeClr val="bg1"/>
            </a:solidFill>
            <a:ln w="914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8" name="Rectangle 535">
              <a:extLst>
                <a:ext uri="{FF2B5EF4-FFF2-40B4-BE49-F238E27FC236}">
                  <a16:creationId xmlns:a16="http://schemas.microsoft.com/office/drawing/2014/main" id="{E42B9697-5FA5-4C8C-BD93-E8A6CEA81210}"/>
                </a:ext>
              </a:extLst>
            </p:cNvPr>
            <p:cNvSpPr/>
            <p:nvPr/>
          </p:nvSpPr>
          <p:spPr>
            <a:xfrm>
              <a:off x="8744525" y="1083886"/>
              <a:ext cx="958363" cy="379602"/>
            </a:xfrm>
            <a:prstGeom prst="rect">
              <a:avLst/>
            </a:prstGeom>
          </p:spPr>
          <p:txBody>
            <a:bodyPr wrap="none" lIns="0" tIns="0" rIns="0" bIns="0">
              <a:spAutoFit/>
            </a:bodyPr>
            <a:lstStyle/>
            <a:p>
              <a:pPr algn="ctr"/>
              <a:r>
                <a:rPr lang="es-CO" sz="1200" b="1" i="0" spc="0" baseline="0" dirty="0" err="1">
                  <a:solidFill>
                    <a:schemeClr val="bg2"/>
                  </a:solidFill>
                  <a:latin typeface="EYInterstate-Bold"/>
                </a:rPr>
                <a:t>Operational</a:t>
              </a:r>
              <a:r>
                <a:rPr lang="es-CO" sz="1200" b="1" i="0" spc="0" baseline="0" dirty="0">
                  <a:solidFill>
                    <a:schemeClr val="bg2"/>
                  </a:solidFill>
                  <a:latin typeface="EYInterstate-Bold"/>
                </a:rPr>
                <a:t> </a:t>
              </a:r>
            </a:p>
            <a:p>
              <a:pPr algn="ctr"/>
              <a:r>
                <a:rPr lang="es-CO" sz="1200" b="1" dirty="0" err="1">
                  <a:solidFill>
                    <a:schemeClr val="bg2"/>
                  </a:solidFill>
                  <a:latin typeface="EYInterstate-Bold"/>
                </a:rPr>
                <a:t>Strategy</a:t>
              </a:r>
              <a:endParaRPr lang="es-CO" sz="1200" b="1" i="0" spc="0" baseline="0" dirty="0">
                <a:solidFill>
                  <a:schemeClr val="bg2"/>
                </a:solidFill>
                <a:latin typeface="EYInterstate-Bold"/>
              </a:endParaRPr>
            </a:p>
          </p:txBody>
        </p:sp>
      </p:grpSp>
      <p:sp>
        <p:nvSpPr>
          <p:cNvPr id="59" name="Rectangle 58">
            <a:extLst>
              <a:ext uri="{FF2B5EF4-FFF2-40B4-BE49-F238E27FC236}">
                <a16:creationId xmlns:a16="http://schemas.microsoft.com/office/drawing/2014/main" id="{422A93F6-EA38-4E0A-B73A-64A31DA215B7}"/>
              </a:ext>
            </a:extLst>
          </p:cNvPr>
          <p:cNvSpPr/>
          <p:nvPr/>
        </p:nvSpPr>
        <p:spPr>
          <a:xfrm>
            <a:off x="4016143" y="167071"/>
            <a:ext cx="3824914" cy="1370773"/>
          </a:xfrm>
          <a:prstGeom prst="rect">
            <a:avLst/>
          </a:prstGeom>
          <a:solidFill>
            <a:srgbClr val="EA3A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err="1">
                <a:solidFill>
                  <a:sysClr val="windowText" lastClr="000000"/>
                </a:solidFill>
                <a:latin typeface="Arial" panose="020B0604020202020204" pitchFamily="34" charset="0"/>
                <a:cs typeface="Arial" panose="020B0604020202020204" pitchFamily="34" charset="0"/>
              </a:rPr>
              <a:t>Operational</a:t>
            </a:r>
            <a:r>
              <a:rPr lang="es-CO" sz="1600" b="1" cap="all" dirty="0">
                <a:solidFill>
                  <a:sysClr val="windowText" lastClr="000000"/>
                </a:solidFill>
                <a:latin typeface="Arial" panose="020B0604020202020204" pitchFamily="34" charset="0"/>
                <a:cs typeface="Arial" panose="020B0604020202020204" pitchFamily="34" charset="0"/>
              </a:rPr>
              <a:t> </a:t>
            </a:r>
            <a:r>
              <a:rPr lang="es-CO" sz="1600" b="1" cap="all" dirty="0" err="1">
                <a:solidFill>
                  <a:sysClr val="windowText" lastClr="000000"/>
                </a:solidFill>
                <a:latin typeface="Arial" panose="020B0604020202020204" pitchFamily="34" charset="0"/>
                <a:cs typeface="Arial" panose="020B0604020202020204" pitchFamily="34" charset="0"/>
              </a:rPr>
              <a:t>strategy</a:t>
            </a:r>
            <a:endParaRPr lang="es-CO" sz="1600" b="1" cap="all" dirty="0">
              <a:solidFill>
                <a:sysClr val="windowText" lastClr="000000"/>
              </a:solidFill>
              <a:latin typeface="Arial" panose="020B0604020202020204" pitchFamily="34" charset="0"/>
              <a:cs typeface="Arial" panose="020B0604020202020204" pitchFamily="34" charset="0"/>
            </a:endParaRPr>
          </a:p>
          <a:p>
            <a:endParaRPr lang="en-US" sz="1600" dirty="0">
              <a:solidFill>
                <a:sysClr val="windowText" lastClr="000000"/>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C9C36564-731C-4B86-BEBD-F18FEC8B3262}"/>
              </a:ext>
            </a:extLst>
          </p:cNvPr>
          <p:cNvSpPr/>
          <p:nvPr/>
        </p:nvSpPr>
        <p:spPr>
          <a:xfrm>
            <a:off x="8185744" y="1085783"/>
            <a:ext cx="2912609" cy="265917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Business </a:t>
            </a:r>
            <a:r>
              <a:rPr lang="es-CO" sz="1600" b="1" cap="all" dirty="0" err="1">
                <a:solidFill>
                  <a:sysClr val="windowText" lastClr="000000"/>
                </a:solidFill>
                <a:latin typeface="Arial" panose="020B0604020202020204" pitchFamily="34" charset="0"/>
                <a:cs typeface="Arial" panose="020B0604020202020204" pitchFamily="34" charset="0"/>
              </a:rPr>
              <a:t>architecture</a:t>
            </a:r>
            <a:endParaRPr lang="es-CO" sz="1600" b="1" cap="all" dirty="0">
              <a:solidFill>
                <a:sysClr val="windowText" lastClr="000000"/>
              </a:solidFill>
              <a:latin typeface="Arial" panose="020B0604020202020204" pitchFamily="34" charset="0"/>
              <a:cs typeface="Arial" panose="020B0604020202020204" pitchFamily="34" charset="0"/>
            </a:endParaRPr>
          </a:p>
          <a:p>
            <a:endParaRPr lang="en-US" sz="1600" cap="all" dirty="0">
              <a:solidFill>
                <a:sysClr val="windowText" lastClr="000000"/>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826F8B44-A45F-4921-BA1C-BB16C2ACBC8D}"/>
              </a:ext>
            </a:extLst>
          </p:cNvPr>
          <p:cNvSpPr/>
          <p:nvPr/>
        </p:nvSpPr>
        <p:spPr>
          <a:xfrm>
            <a:off x="8185744" y="3968543"/>
            <a:ext cx="2902706" cy="265917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People and </a:t>
            </a:r>
            <a:r>
              <a:rPr lang="es-CO" sz="1600" b="1" cap="all" dirty="0" err="1">
                <a:solidFill>
                  <a:sysClr val="windowText" lastClr="000000"/>
                </a:solidFill>
                <a:latin typeface="Arial" panose="020B0604020202020204" pitchFamily="34" charset="0"/>
                <a:cs typeface="Arial" panose="020B0604020202020204" pitchFamily="34" charset="0"/>
              </a:rPr>
              <a:t>organisation</a:t>
            </a:r>
            <a:endParaRPr lang="es-CO" sz="1600" b="1" cap="all" dirty="0">
              <a:solidFill>
                <a:sysClr val="windowText" lastClr="000000"/>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391E7FE5-F827-43AB-AF69-B560CA81E82C}"/>
              </a:ext>
            </a:extLst>
          </p:cNvPr>
          <p:cNvSpPr/>
          <p:nvPr/>
        </p:nvSpPr>
        <p:spPr>
          <a:xfrm>
            <a:off x="336133" y="1064096"/>
            <a:ext cx="2912609" cy="2659172"/>
          </a:xfrm>
          <a:prstGeom prst="rect">
            <a:avLst/>
          </a:prstGeom>
          <a:solidFill>
            <a:srgbClr val="D4BF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Performance </a:t>
            </a:r>
            <a:r>
              <a:rPr lang="es-CO" sz="1600" b="1" cap="all" dirty="0" err="1">
                <a:solidFill>
                  <a:sysClr val="windowText" lastClr="000000"/>
                </a:solidFill>
                <a:latin typeface="Arial" panose="020B0604020202020204" pitchFamily="34" charset="0"/>
                <a:cs typeface="Arial" panose="020B0604020202020204" pitchFamily="34" charset="0"/>
              </a:rPr>
              <a:t>management</a:t>
            </a:r>
            <a:endParaRPr lang="es-CO" sz="1600" b="1" cap="all" dirty="0">
              <a:solidFill>
                <a:sysClr val="windowText" lastClr="000000"/>
              </a:solidFill>
              <a:latin typeface="Arial" panose="020B0604020202020204" pitchFamily="34" charset="0"/>
              <a:cs typeface="Arial" panose="020B0604020202020204" pitchFamily="34" charset="0"/>
            </a:endParaRPr>
          </a:p>
          <a:p>
            <a:endParaRPr lang="en-US" sz="1600" cap="all" dirty="0">
              <a:solidFill>
                <a:sysClr val="windowText" lastClr="000000"/>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DAE71F83-9F04-4C4E-B16E-969DF16125E8}"/>
              </a:ext>
            </a:extLst>
          </p:cNvPr>
          <p:cNvSpPr/>
          <p:nvPr/>
        </p:nvSpPr>
        <p:spPr>
          <a:xfrm>
            <a:off x="336133" y="3946856"/>
            <a:ext cx="2902706" cy="2659172"/>
          </a:xfrm>
          <a:prstGeom prst="rect">
            <a:avLst/>
          </a:prstGeom>
          <a:solidFill>
            <a:srgbClr val="FFD9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a:solidFill>
                  <a:sysClr val="windowText" lastClr="000000"/>
                </a:solidFill>
                <a:latin typeface="Arial" panose="020B0604020202020204" pitchFamily="34" charset="0"/>
                <a:cs typeface="Arial" panose="020B0604020202020204" pitchFamily="34" charset="0"/>
              </a:rPr>
              <a:t>Data and </a:t>
            </a:r>
            <a:r>
              <a:rPr lang="es-CO" sz="1600" b="1" cap="all" dirty="0" err="1">
                <a:solidFill>
                  <a:sysClr val="windowText" lastClr="000000"/>
                </a:solidFill>
                <a:latin typeface="Arial" panose="020B0604020202020204" pitchFamily="34" charset="0"/>
                <a:cs typeface="Arial" panose="020B0604020202020204" pitchFamily="34" charset="0"/>
              </a:rPr>
              <a:t>technology</a:t>
            </a:r>
            <a:endParaRPr lang="es-CO" sz="1600" b="1" cap="all" dirty="0">
              <a:solidFill>
                <a:sysClr val="windowText" lastClr="000000"/>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7F9A2BDE-C0F8-4DA6-BAE0-73F19E40B1B8}"/>
              </a:ext>
            </a:extLst>
          </p:cNvPr>
          <p:cNvSpPr/>
          <p:nvPr/>
        </p:nvSpPr>
        <p:spPr>
          <a:xfrm>
            <a:off x="336133" y="164626"/>
            <a:ext cx="2912609" cy="590900"/>
          </a:xfrm>
          <a:prstGeom prst="rect">
            <a:avLst/>
          </a:prstGeom>
          <a:solidFill>
            <a:srgbClr val="D4BF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b="1" cap="all" dirty="0" err="1">
                <a:solidFill>
                  <a:sysClr val="windowText" lastClr="000000"/>
                </a:solidFill>
                <a:latin typeface="Arial" panose="020B0604020202020204" pitchFamily="34" charset="0"/>
                <a:cs typeface="Arial" panose="020B0604020202020204" pitchFamily="34" charset="0"/>
              </a:rPr>
              <a:t>Process</a:t>
            </a:r>
            <a:r>
              <a:rPr lang="es-CO" sz="1600" b="1" cap="all" dirty="0">
                <a:solidFill>
                  <a:sysClr val="windowText" lastClr="000000"/>
                </a:solidFill>
                <a:latin typeface="Arial" panose="020B0604020202020204" pitchFamily="34" charset="0"/>
                <a:cs typeface="Arial" panose="020B0604020202020204" pitchFamily="34" charset="0"/>
              </a:rPr>
              <a:t>: </a:t>
            </a:r>
          </a:p>
          <a:p>
            <a:endParaRPr lang="en-US" sz="1600" cap="all"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75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692B0D-82AC-41A6-A5BD-1A4B9AC9B985}"/>
              </a:ext>
            </a:extLst>
          </p:cNvPr>
          <p:cNvSpPr txBox="1"/>
          <p:nvPr/>
        </p:nvSpPr>
        <p:spPr>
          <a:xfrm>
            <a:off x="486611" y="1437319"/>
            <a:ext cx="11218778" cy="42826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a:solidFill>
                  <a:schemeClr val="bg1"/>
                </a:solidFill>
                <a:latin typeface="Arial" panose="020B0604020202020204" pitchFamily="34" charset="0"/>
                <a:cs typeface="Arial" panose="020B0604020202020204" pitchFamily="34" charset="0"/>
              </a:rPr>
              <a:t>Date of submission: </a:t>
            </a:r>
            <a:r>
              <a:rPr lang="en-GB" sz="2400" b="1" dirty="0">
                <a:solidFill>
                  <a:schemeClr val="bg1"/>
                </a:solidFill>
                <a:highlight>
                  <a:srgbClr val="EA3A55"/>
                </a:highlight>
                <a:latin typeface="Arial" panose="020B0604020202020204" pitchFamily="34" charset="0"/>
                <a:cs typeface="Arial" panose="020B0604020202020204" pitchFamily="34" charset="0"/>
              </a:rPr>
              <a:t>May 19th</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bg1"/>
                </a:solidFill>
                <a:latin typeface="Arial" panose="020B0604020202020204" pitchFamily="34" charset="0"/>
                <a:cs typeface="Arial" panose="020B0604020202020204" pitchFamily="34" charset="0"/>
              </a:rPr>
              <a:t>One of the group members must upload the file to the </a:t>
            </a:r>
            <a:r>
              <a:rPr lang="en-US" sz="2000" dirty="0" err="1">
                <a:solidFill>
                  <a:schemeClr val="bg1"/>
                </a:solidFill>
                <a:latin typeface="Arial" panose="020B0604020202020204" pitchFamily="34" charset="0"/>
                <a:cs typeface="Arial" panose="020B0604020202020204" pitchFamily="34" charset="0"/>
              </a:rPr>
              <a:t>ConnectAmericas</a:t>
            </a:r>
            <a:r>
              <a:rPr lang="en-US" sz="2000" dirty="0">
                <a:solidFill>
                  <a:schemeClr val="bg1"/>
                </a:solidFill>
                <a:latin typeface="Arial" panose="020B0604020202020204" pitchFamily="34" charset="0"/>
                <a:cs typeface="Arial" panose="020B0604020202020204" pitchFamily="34" charset="0"/>
              </a:rPr>
              <a:t> Academy at the following path: </a:t>
            </a:r>
            <a:r>
              <a:rPr lang="en-US" sz="2000" b="1" u="sng" dirty="0" err="1">
                <a:solidFill>
                  <a:schemeClr val="accent4">
                    <a:lumMod val="40000"/>
                    <a:lumOff val="60000"/>
                  </a:schemeClr>
                </a:solidFill>
                <a:latin typeface="Arial" panose="020B0604020202020204" pitchFamily="34" charset="0"/>
                <a:cs typeface="Arial" panose="020B0604020202020204" pitchFamily="34" charset="0"/>
              </a:rPr>
              <a:t>ConnectAmericas</a:t>
            </a:r>
            <a:r>
              <a:rPr lang="en-US" sz="2000" b="1" u="sng" dirty="0">
                <a:solidFill>
                  <a:schemeClr val="accent4">
                    <a:lumMod val="40000"/>
                    <a:lumOff val="60000"/>
                  </a:schemeClr>
                </a:solidFill>
                <a:latin typeface="Arial" panose="020B0604020202020204" pitchFamily="34" charset="0"/>
                <a:cs typeface="Arial" panose="020B0604020202020204" pitchFamily="34" charset="0"/>
              </a:rPr>
              <a:t> Academy - Topic 3 Business Model - Class 3 Transformation - Group Challenge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bg1"/>
                </a:solidFill>
                <a:latin typeface="Arial" panose="020B0604020202020204" pitchFamily="34" charset="0"/>
                <a:cs typeface="Arial" panose="020B0604020202020204" pitchFamily="34" charset="0"/>
              </a:rPr>
              <a:t>You can upload files in PDF, </a:t>
            </a:r>
            <a:r>
              <a:rPr lang="en-US" sz="2000" dirty="0" err="1">
                <a:solidFill>
                  <a:schemeClr val="bg1"/>
                </a:solidFill>
                <a:latin typeface="Arial" panose="020B0604020202020204" pitchFamily="34" charset="0"/>
                <a:cs typeface="Arial" panose="020B0604020202020204" pitchFamily="34" charset="0"/>
              </a:rPr>
              <a:t>Powerpoint</a:t>
            </a:r>
            <a:r>
              <a:rPr lang="en-US" sz="2000" dirty="0">
                <a:solidFill>
                  <a:schemeClr val="bg1"/>
                </a:solidFill>
                <a:latin typeface="Arial" panose="020B0604020202020204" pitchFamily="34" charset="0"/>
                <a:cs typeface="Arial" panose="020B0604020202020204" pitchFamily="34" charset="0"/>
              </a:rPr>
              <a:t>, Word, Excel, Images (PNG, JPG), among others.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bg1"/>
                </a:solidFill>
                <a:latin typeface="Arial" panose="020B0604020202020204" pitchFamily="34" charset="0"/>
                <a:cs typeface="Arial" panose="020B0604020202020204" pitchFamily="34" charset="0"/>
              </a:rPr>
              <a:t>If you develop the exercise in an </a:t>
            </a:r>
            <a:r>
              <a:rPr lang="en-US" sz="2000" b="1" dirty="0">
                <a:solidFill>
                  <a:schemeClr val="bg1"/>
                </a:solidFill>
                <a:highlight>
                  <a:srgbClr val="EA3A55"/>
                </a:highlight>
                <a:latin typeface="Arial" panose="020B0604020202020204" pitchFamily="34" charset="0"/>
                <a:cs typeface="Arial" panose="020B0604020202020204" pitchFamily="34" charset="0"/>
              </a:rPr>
              <a:t>online tool</a:t>
            </a:r>
            <a:r>
              <a:rPr lang="en-US" sz="2000" dirty="0">
                <a:solidFill>
                  <a:schemeClr val="bg1"/>
                </a:solidFill>
                <a:latin typeface="Arial" panose="020B0604020202020204" pitchFamily="34" charset="0"/>
                <a:cs typeface="Arial" panose="020B0604020202020204" pitchFamily="34" charset="0"/>
              </a:rPr>
              <a:t>, you can upload the document with the associated link. Make sure that these links are public, i.e. that they can be viewed by people outside your </a:t>
            </a:r>
            <a:r>
              <a:rPr lang="en-US" sz="2000" dirty="0" err="1">
                <a:solidFill>
                  <a:schemeClr val="bg1"/>
                </a:solidFill>
                <a:latin typeface="Arial" panose="020B0604020202020204" pitchFamily="34" charset="0"/>
                <a:cs typeface="Arial" panose="020B0604020202020204" pitchFamily="34" charset="0"/>
              </a:rPr>
              <a:t>organisation</a:t>
            </a:r>
            <a:r>
              <a:rPr lang="en-US" sz="2000" dirty="0">
                <a:solidFill>
                  <a:schemeClr val="bg1"/>
                </a:solidFill>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bg1"/>
                </a:solidFill>
                <a:latin typeface="Arial" panose="020B0604020202020204" pitchFamily="34" charset="0"/>
                <a:cs typeface="Arial" panose="020B0604020202020204" pitchFamily="34" charset="0"/>
              </a:rPr>
              <a:t>Please ensure that the file is readable as it can only be uploaded to the Academy </a:t>
            </a:r>
            <a:r>
              <a:rPr lang="en-US" sz="2000" b="1" u="sng" dirty="0">
                <a:solidFill>
                  <a:schemeClr val="bg1"/>
                </a:solidFill>
                <a:latin typeface="Arial" panose="020B0604020202020204" pitchFamily="34" charset="0"/>
                <a:cs typeface="Arial" panose="020B0604020202020204" pitchFamily="34" charset="0"/>
              </a:rPr>
              <a:t>once</a:t>
            </a:r>
            <a:r>
              <a:rPr lang="en-US" sz="2000" dirty="0">
                <a:solidFill>
                  <a:schemeClr val="bg1"/>
                </a:solidFill>
                <a:latin typeface="Arial" panose="020B0604020202020204" pitchFamily="34" charset="0"/>
                <a:cs typeface="Arial" panose="020B0604020202020204" pitchFamily="34" charset="0"/>
              </a:rPr>
              <a:t>. </a:t>
            </a:r>
            <a:endParaRPr lang="en-GB" sz="2000" b="1" u="sng"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906328C-CAC4-4A9A-81D6-5AEBC15F166D}"/>
              </a:ext>
            </a:extLst>
          </p:cNvPr>
          <p:cNvSpPr txBox="1"/>
          <p:nvPr/>
        </p:nvSpPr>
        <p:spPr>
          <a:xfrm>
            <a:off x="553451" y="362193"/>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INSTRUCTIONS</a:t>
            </a:r>
            <a:endParaRPr lang="en-GB"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674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6ab4214-ab26-4180-94f5-c882e3796056">
      <UserInfo>
        <DisplayName>Monica Betancourt</DisplayName>
        <AccountId>14</AccountId>
        <AccountType/>
      </UserInfo>
      <UserInfo>
        <DisplayName>Santiago Peña Pacheco</DisplayName>
        <AccountId>63</AccountId>
        <AccountType/>
      </UserInfo>
      <UserInfo>
        <DisplayName>Katerine Schifino</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4F6F202B989444B8E513D90358DBD5" ma:contentTypeVersion="13" ma:contentTypeDescription="Create a new document." ma:contentTypeScope="" ma:versionID="a5a65e935e1dddc96805a3052a4bc168">
  <xsd:schema xmlns:xsd="http://www.w3.org/2001/XMLSchema" xmlns:xs="http://www.w3.org/2001/XMLSchema" xmlns:p="http://schemas.microsoft.com/office/2006/metadata/properties" xmlns:ns2="f7497011-41e9-4539-8eaa-a91e26322fc1" xmlns:ns3="36ab4214-ab26-4180-94f5-c882e3796056" targetNamespace="http://schemas.microsoft.com/office/2006/metadata/properties" ma:root="true" ma:fieldsID="c2bc6ae20514a2e6100e2a685aa51a78" ns2:_="" ns3:_="">
    <xsd:import namespace="f7497011-41e9-4539-8eaa-a91e26322fc1"/>
    <xsd:import namespace="36ab4214-ab26-4180-94f5-c882e37960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97011-41e9-4539-8eaa-a91e26322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ab4214-ab26-4180-94f5-c882e379605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EBD0AE-4C18-4A23-B4DC-6E6B1C1ACE7D}">
  <ds:schemaRefs>
    <ds:schemaRef ds:uri="http://schemas.microsoft.com/sharepoint/v3/contenttype/forms"/>
  </ds:schemaRefs>
</ds:datastoreItem>
</file>

<file path=customXml/itemProps2.xml><?xml version="1.0" encoding="utf-8"?>
<ds:datastoreItem xmlns:ds="http://schemas.openxmlformats.org/officeDocument/2006/customXml" ds:itemID="{92397B2F-AA3E-4435-ABBB-47758093882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7497011-41e9-4539-8eaa-a91e26322fc1"/>
    <ds:schemaRef ds:uri="36ab4214-ab26-4180-94f5-c882e3796056"/>
    <ds:schemaRef ds:uri="http://www.w3.org/XML/1998/namespace"/>
    <ds:schemaRef ds:uri="http://purl.org/dc/dcmitype/"/>
  </ds:schemaRefs>
</ds:datastoreItem>
</file>

<file path=customXml/itemProps3.xml><?xml version="1.0" encoding="utf-8"?>
<ds:datastoreItem xmlns:ds="http://schemas.openxmlformats.org/officeDocument/2006/customXml" ds:itemID="{ED5F96CA-E124-41F1-ADD3-769E009E5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97011-41e9-4539-8eaa-a91e26322fc1"/>
    <ds:schemaRef ds:uri="36ab4214-ab26-4180-94f5-c882e3796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2177</TotalTime>
  <Words>871</Words>
  <Application>Microsoft Office PowerPoint</Application>
  <PresentationFormat>Widescreen</PresentationFormat>
  <Paragraphs>101</Paragraphs>
  <Slides>7</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Calibri</vt:lpstr>
      <vt:lpstr>EYInterstate Light</vt:lpstr>
      <vt:lpstr>EYInterstate-Bold</vt:lpstr>
      <vt:lpstr>Georgia</vt:lpstr>
      <vt:lpstr>Wingdings</vt:lpstr>
      <vt:lpstr>EY dark background</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Solana</dc:creator>
  <cp:lastModifiedBy>Katerine Schifino</cp:lastModifiedBy>
  <cp:revision>5</cp:revision>
  <cp:lastPrinted>2022-03-22T16:40:57Z</cp:lastPrinted>
  <dcterms:created xsi:type="dcterms:W3CDTF">2020-11-16T13:23:13Z</dcterms:created>
  <dcterms:modified xsi:type="dcterms:W3CDTF">2022-05-03T23:17:48Z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1684780</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ContentTypeId">
    <vt:lpwstr>0x0101007C4F6F202B989444B8E513D90358DBD5</vt:lpwstr>
  </property>
</Properties>
</file>