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03" r:id="rId5"/>
    <p:sldMasterId id="2147484015" r:id="rId6"/>
  </p:sldMasterIdLst>
  <p:notesMasterIdLst>
    <p:notesMasterId r:id="rId19"/>
  </p:notesMasterIdLst>
  <p:handoutMasterIdLst>
    <p:handoutMasterId r:id="rId20"/>
  </p:handoutMasterIdLst>
  <p:sldIdLst>
    <p:sldId id="2146846204" r:id="rId7"/>
    <p:sldId id="2146846147" r:id="rId8"/>
    <p:sldId id="2146846189" r:id="rId9"/>
    <p:sldId id="2146846191" r:id="rId10"/>
    <p:sldId id="2146846192" r:id="rId11"/>
    <p:sldId id="2146846193" r:id="rId12"/>
    <p:sldId id="2146846194" r:id="rId13"/>
    <p:sldId id="2146846200" r:id="rId14"/>
    <p:sldId id="2146846201" r:id="rId15"/>
    <p:sldId id="2146846202" r:id="rId16"/>
    <p:sldId id="2146846203" r:id="rId17"/>
    <p:sldId id="2146846138" r:id="rId18"/>
  </p:sldIdLst>
  <p:sldSz cx="12192000" cy="6858000"/>
  <p:notesSz cx="6858000" cy="9144000"/>
  <p:custDataLst>
    <p:tags r:id="rId21"/>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A55"/>
    <a:srgbClr val="FCD5D4"/>
    <a:srgbClr val="F9B3B1"/>
    <a:srgbClr val="F4736F"/>
    <a:srgbClr val="FFF599"/>
    <a:srgbClr val="FFE600"/>
    <a:srgbClr val="A97FF0"/>
    <a:srgbClr val="000000"/>
    <a:srgbClr val="3D108A"/>
    <a:srgbClr val="EBF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0AF11-2D61-425D-BC3E-9D410190C756}" v="27" dt="2022-06-03T01:35:36.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4660"/>
  </p:normalViewPr>
  <p:slideViewPr>
    <p:cSldViewPr snapToGrid="0">
      <p:cViewPr varScale="1">
        <p:scale>
          <a:sx n="62" d="100"/>
          <a:sy n="62" d="100"/>
        </p:scale>
        <p:origin x="1088" y="56"/>
      </p:cViewPr>
      <p:guideLst/>
    </p:cSldViewPr>
  </p:slideViewPr>
  <p:notesTextViewPr>
    <p:cViewPr>
      <p:scale>
        <a:sx n="66" d="100"/>
        <a:sy n="66"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e Schifino" userId="37bb67de-9fcf-4611-888c-7e5b58184a2a" providerId="ADAL" clId="{C66116D1-FF33-4208-A776-57FC8BAF96E0}"/>
    <pc:docChg chg="undo redo custSel addSld delSld modSld">
      <pc:chgData name="Katerine Schifino" userId="37bb67de-9fcf-4611-888c-7e5b58184a2a" providerId="ADAL" clId="{C66116D1-FF33-4208-A776-57FC8BAF96E0}" dt="2022-06-01T22:16:25.124" v="2116" actId="20577"/>
      <pc:docMkLst>
        <pc:docMk/>
      </pc:docMkLst>
      <pc:sldChg chg="addSp delSp modSp mod">
        <pc:chgData name="Katerine Schifino" userId="37bb67de-9fcf-4611-888c-7e5b58184a2a" providerId="ADAL" clId="{C66116D1-FF33-4208-A776-57FC8BAF96E0}" dt="2022-06-01T20:36:26.935" v="158" actId="478"/>
        <pc:sldMkLst>
          <pc:docMk/>
          <pc:sldMk cId="3592422974" sldId="2080108014"/>
        </pc:sldMkLst>
        <pc:spChg chg="add del mod">
          <ac:chgData name="Katerine Schifino" userId="37bb67de-9fcf-4611-888c-7e5b58184a2a" providerId="ADAL" clId="{C66116D1-FF33-4208-A776-57FC8BAF96E0}" dt="2022-06-01T20:36:26.935" v="158" actId="478"/>
          <ac:spMkLst>
            <pc:docMk/>
            <pc:sldMk cId="3592422974" sldId="2080108014"/>
            <ac:spMk id="13" creationId="{E60EF041-A5F5-458B-99F4-FA02CB9E5BD3}"/>
          </ac:spMkLst>
        </pc:spChg>
        <pc:picChg chg="add del mod">
          <ac:chgData name="Katerine Schifino" userId="37bb67de-9fcf-4611-888c-7e5b58184a2a" providerId="ADAL" clId="{C66116D1-FF33-4208-A776-57FC8BAF96E0}" dt="2022-06-01T20:36:26.935" v="158" actId="478"/>
          <ac:picMkLst>
            <pc:docMk/>
            <pc:sldMk cId="3592422974" sldId="2080108014"/>
            <ac:picMk id="12" creationId="{37C56431-AFF0-4E38-B164-335F0E6569E6}"/>
          </ac:picMkLst>
        </pc:picChg>
      </pc:sldChg>
      <pc:sldChg chg="addSp delSp modSp mod">
        <pc:chgData name="Katerine Schifino" userId="37bb67de-9fcf-4611-888c-7e5b58184a2a" providerId="ADAL" clId="{C66116D1-FF33-4208-A776-57FC8BAF96E0}" dt="2022-06-01T20:34:06.126" v="70" actId="21"/>
        <pc:sldMkLst>
          <pc:docMk/>
          <pc:sldMk cId="3114610397" sldId="2080108169"/>
        </pc:sldMkLst>
        <pc:spChg chg="add del mod">
          <ac:chgData name="Katerine Schifino" userId="37bb67de-9fcf-4611-888c-7e5b58184a2a" providerId="ADAL" clId="{C66116D1-FF33-4208-A776-57FC8BAF96E0}" dt="2022-06-01T20:34:06.126" v="70" actId="21"/>
          <ac:spMkLst>
            <pc:docMk/>
            <pc:sldMk cId="3114610397" sldId="2080108169"/>
            <ac:spMk id="21" creationId="{F8991E1E-9EF1-4359-9C0A-BF1A5C117B19}"/>
          </ac:spMkLst>
        </pc:spChg>
        <pc:picChg chg="add del">
          <ac:chgData name="Katerine Schifino" userId="37bb67de-9fcf-4611-888c-7e5b58184a2a" providerId="ADAL" clId="{C66116D1-FF33-4208-A776-57FC8BAF96E0}" dt="2022-06-01T20:34:06.126" v="70" actId="21"/>
          <ac:picMkLst>
            <pc:docMk/>
            <pc:sldMk cId="3114610397" sldId="2080108169"/>
            <ac:picMk id="15" creationId="{34F173C5-BBE8-4F04-BBD2-C0B853B3DA10}"/>
          </ac:picMkLst>
        </pc:picChg>
      </pc:sldChg>
      <pc:sldChg chg="modSp mod">
        <pc:chgData name="Katerine Schifino" userId="37bb67de-9fcf-4611-888c-7e5b58184a2a" providerId="ADAL" clId="{C66116D1-FF33-4208-A776-57FC8BAF96E0}" dt="2022-06-01T22:06:30.636" v="1951" actId="20577"/>
        <pc:sldMkLst>
          <pc:docMk/>
          <pc:sldMk cId="3576568090" sldId="2146846137"/>
        </pc:sldMkLst>
        <pc:spChg chg="mod">
          <ac:chgData name="Katerine Schifino" userId="37bb67de-9fcf-4611-888c-7e5b58184a2a" providerId="ADAL" clId="{C66116D1-FF33-4208-A776-57FC8BAF96E0}" dt="2022-06-01T22:06:30.636" v="1951" actId="20577"/>
          <ac:spMkLst>
            <pc:docMk/>
            <pc:sldMk cId="3576568090" sldId="2146846137"/>
            <ac:spMk id="6" creationId="{C3E24BFF-A0DB-4ECE-96D3-5EAB937B7323}"/>
          </ac:spMkLst>
        </pc:spChg>
      </pc:sldChg>
      <pc:sldChg chg="addSp delSp modSp mod">
        <pc:chgData name="Katerine Schifino" userId="37bb67de-9fcf-4611-888c-7e5b58184a2a" providerId="ADAL" clId="{C66116D1-FF33-4208-A776-57FC8BAF96E0}" dt="2022-06-01T22:16:25.124" v="2116" actId="20577"/>
        <pc:sldMkLst>
          <pc:docMk/>
          <pc:sldMk cId="1553596990" sldId="2146846138"/>
        </pc:sldMkLst>
        <pc:spChg chg="mod">
          <ac:chgData name="Katerine Schifino" userId="37bb67de-9fcf-4611-888c-7e5b58184a2a" providerId="ADAL" clId="{C66116D1-FF33-4208-A776-57FC8BAF96E0}" dt="2022-06-01T22:16:25.124" v="2116" actId="20577"/>
          <ac:spMkLst>
            <pc:docMk/>
            <pc:sldMk cId="1553596990" sldId="2146846138"/>
            <ac:spMk id="3" creationId="{FEA9F600-57E1-444E-9B65-D38B4F85ADE7}"/>
          </ac:spMkLst>
        </pc:spChg>
        <pc:picChg chg="del">
          <ac:chgData name="Katerine Schifino" userId="37bb67de-9fcf-4611-888c-7e5b58184a2a" providerId="ADAL" clId="{C66116D1-FF33-4208-A776-57FC8BAF96E0}" dt="2022-06-01T22:16:06.755" v="2109" actId="478"/>
          <ac:picMkLst>
            <pc:docMk/>
            <pc:sldMk cId="1553596990" sldId="2146846138"/>
            <ac:picMk id="5" creationId="{F2736BDF-AA06-4AF1-956C-3C3044EADD66}"/>
          </ac:picMkLst>
        </pc:picChg>
        <pc:picChg chg="add mod">
          <ac:chgData name="Katerine Schifino" userId="37bb67de-9fcf-4611-888c-7e5b58184a2a" providerId="ADAL" clId="{C66116D1-FF33-4208-A776-57FC8BAF96E0}" dt="2022-06-01T22:16:21.139" v="2113" actId="27614"/>
          <ac:picMkLst>
            <pc:docMk/>
            <pc:sldMk cId="1553596990" sldId="2146846138"/>
            <ac:picMk id="6" creationId="{3DC75079-5F8F-47D7-8D9B-B8FA87B630F7}"/>
          </ac:picMkLst>
        </pc:picChg>
      </pc:sldChg>
      <pc:sldChg chg="addSp delSp modSp mod">
        <pc:chgData name="Katerine Schifino" userId="37bb67de-9fcf-4611-888c-7e5b58184a2a" providerId="ADAL" clId="{C66116D1-FF33-4208-A776-57FC8BAF96E0}" dt="2022-06-01T20:37:35.366" v="166" actId="12"/>
        <pc:sldMkLst>
          <pc:docMk/>
          <pc:sldMk cId="3440500009" sldId="2146846144"/>
        </pc:sldMkLst>
        <pc:spChg chg="mod">
          <ac:chgData name="Katerine Schifino" userId="37bb67de-9fcf-4611-888c-7e5b58184a2a" providerId="ADAL" clId="{C66116D1-FF33-4208-A776-57FC8BAF96E0}" dt="2022-06-01T20:37:35.366" v="166" actId="12"/>
          <ac:spMkLst>
            <pc:docMk/>
            <pc:sldMk cId="3440500009" sldId="2146846144"/>
            <ac:spMk id="7" creationId="{B0290C45-3A24-4347-9573-04B02FDC4684}"/>
          </ac:spMkLst>
        </pc:spChg>
        <pc:graphicFrameChg chg="mod">
          <ac:chgData name="Katerine Schifino" userId="37bb67de-9fcf-4611-888c-7e5b58184a2a" providerId="ADAL" clId="{C66116D1-FF33-4208-A776-57FC8BAF96E0}" dt="2022-06-01T20:32:28.679" v="60" actId="2084"/>
          <ac:graphicFrameMkLst>
            <pc:docMk/>
            <pc:sldMk cId="3440500009" sldId="2146846144"/>
            <ac:graphicFrameMk id="2" creationId="{C27C56E9-D20A-43EE-B6B4-67FF1334D687}"/>
          </ac:graphicFrameMkLst>
        </pc:graphicFrameChg>
        <pc:graphicFrameChg chg="add del mod modGraphic">
          <ac:chgData name="Katerine Schifino" userId="37bb67de-9fcf-4611-888c-7e5b58184a2a" providerId="ADAL" clId="{C66116D1-FF33-4208-A776-57FC8BAF96E0}" dt="2022-06-01T20:36:24.967" v="156" actId="1032"/>
          <ac:graphicFrameMkLst>
            <pc:docMk/>
            <pc:sldMk cId="3440500009" sldId="2146846144"/>
            <ac:graphicFrameMk id="4" creationId="{4E53820B-0AED-4296-9967-D94A2765A4CE}"/>
          </ac:graphicFrameMkLst>
        </pc:graphicFrameChg>
        <pc:picChg chg="add del mod">
          <ac:chgData name="Katerine Schifino" userId="37bb67de-9fcf-4611-888c-7e5b58184a2a" providerId="ADAL" clId="{C66116D1-FF33-4208-A776-57FC8BAF96E0}" dt="2022-06-01T20:28:31.915" v="25" actId="478"/>
          <ac:picMkLst>
            <pc:docMk/>
            <pc:sldMk cId="3440500009" sldId="2146846144"/>
            <ac:picMk id="7170" creationId="{90DF7CF2-C543-43CA-8705-33A9258B454B}"/>
          </ac:picMkLst>
        </pc:picChg>
        <pc:picChg chg="add del mod">
          <ac:chgData name="Katerine Schifino" userId="37bb67de-9fcf-4611-888c-7e5b58184a2a" providerId="ADAL" clId="{C66116D1-FF33-4208-A776-57FC8BAF96E0}" dt="2022-06-01T20:31:07.315" v="38" actId="478"/>
          <ac:picMkLst>
            <pc:docMk/>
            <pc:sldMk cId="3440500009" sldId="2146846144"/>
            <ac:picMk id="7172" creationId="{6B969545-F8F7-45A2-B7BC-D975198FBAE8}"/>
          </ac:picMkLst>
        </pc:picChg>
        <pc:picChg chg="add mod">
          <ac:chgData name="Katerine Schifino" userId="37bb67de-9fcf-4611-888c-7e5b58184a2a" providerId="ADAL" clId="{C66116D1-FF33-4208-A776-57FC8BAF96E0}" dt="2022-06-01T20:32:23.244" v="58" actId="1076"/>
          <ac:picMkLst>
            <pc:docMk/>
            <pc:sldMk cId="3440500009" sldId="2146846144"/>
            <ac:picMk id="7174" creationId="{F805AC25-F286-4FDB-847B-2CD22778F970}"/>
          </ac:picMkLst>
        </pc:picChg>
        <pc:picChg chg="add mod">
          <ac:chgData name="Katerine Schifino" userId="37bb67de-9fcf-4611-888c-7e5b58184a2a" providerId="ADAL" clId="{C66116D1-FF33-4208-A776-57FC8BAF96E0}" dt="2022-06-01T20:32:06.908" v="52" actId="1076"/>
          <ac:picMkLst>
            <pc:docMk/>
            <pc:sldMk cId="3440500009" sldId="2146846144"/>
            <ac:picMk id="7176" creationId="{F3E1C0CD-E4B4-4563-9E83-4EEE3C5764D6}"/>
          </ac:picMkLst>
        </pc:picChg>
        <pc:picChg chg="add mod">
          <ac:chgData name="Katerine Schifino" userId="37bb67de-9fcf-4611-888c-7e5b58184a2a" providerId="ADAL" clId="{C66116D1-FF33-4208-A776-57FC8BAF96E0}" dt="2022-06-01T20:33:19.585" v="65" actId="1076"/>
          <ac:picMkLst>
            <pc:docMk/>
            <pc:sldMk cId="3440500009" sldId="2146846144"/>
            <ac:picMk id="7178" creationId="{9F1E4BF3-5252-4E2B-B41A-26E1DCBC78C9}"/>
          </ac:picMkLst>
        </pc:picChg>
      </pc:sldChg>
      <pc:sldChg chg="addSp modSp mod">
        <pc:chgData name="Katerine Schifino" userId="37bb67de-9fcf-4611-888c-7e5b58184a2a" providerId="ADAL" clId="{C66116D1-FF33-4208-A776-57FC8BAF96E0}" dt="2022-06-01T20:41:56.275" v="270" actId="207"/>
        <pc:sldMkLst>
          <pc:docMk/>
          <pc:sldMk cId="1852137981" sldId="2146846145"/>
        </pc:sldMkLst>
        <pc:spChg chg="add mod">
          <ac:chgData name="Katerine Schifino" userId="37bb67de-9fcf-4611-888c-7e5b58184a2a" providerId="ADAL" clId="{C66116D1-FF33-4208-A776-57FC8BAF96E0}" dt="2022-06-01T20:40:51.290" v="234" actId="1076"/>
          <ac:spMkLst>
            <pc:docMk/>
            <pc:sldMk cId="1852137981" sldId="2146846145"/>
            <ac:spMk id="3" creationId="{DD5357B5-76B7-46D8-B2F1-84B50F974A13}"/>
          </ac:spMkLst>
        </pc:spChg>
        <pc:spChg chg="add mod">
          <ac:chgData name="Katerine Schifino" userId="37bb67de-9fcf-4611-888c-7e5b58184a2a" providerId="ADAL" clId="{C66116D1-FF33-4208-A776-57FC8BAF96E0}" dt="2022-06-01T20:41:25.232" v="264" actId="1036"/>
          <ac:spMkLst>
            <pc:docMk/>
            <pc:sldMk cId="1852137981" sldId="2146846145"/>
            <ac:spMk id="6" creationId="{5A033FC9-8689-4DD9-8D3B-CE793F4CD056}"/>
          </ac:spMkLst>
        </pc:spChg>
        <pc:spChg chg="mod">
          <ac:chgData name="Katerine Schifino" userId="37bb67de-9fcf-4611-888c-7e5b58184a2a" providerId="ADAL" clId="{C66116D1-FF33-4208-A776-57FC8BAF96E0}" dt="2022-06-01T20:40:14.247" v="222" actId="6549"/>
          <ac:spMkLst>
            <pc:docMk/>
            <pc:sldMk cId="1852137981" sldId="2146846145"/>
            <ac:spMk id="7" creationId="{B0290C45-3A24-4347-9573-04B02FDC4684}"/>
          </ac:spMkLst>
        </pc:spChg>
        <pc:spChg chg="add mod">
          <ac:chgData name="Katerine Schifino" userId="37bb67de-9fcf-4611-888c-7e5b58184a2a" providerId="ADAL" clId="{C66116D1-FF33-4208-A776-57FC8BAF96E0}" dt="2022-06-01T20:41:09.543" v="243" actId="20577"/>
          <ac:spMkLst>
            <pc:docMk/>
            <pc:sldMk cId="1852137981" sldId="2146846145"/>
            <ac:spMk id="8" creationId="{054B793C-279F-4377-A9BE-6C9BE10EA4F5}"/>
          </ac:spMkLst>
        </pc:spChg>
        <pc:spChg chg="add mod">
          <ac:chgData name="Katerine Schifino" userId="37bb67de-9fcf-4611-888c-7e5b58184a2a" providerId="ADAL" clId="{C66116D1-FF33-4208-A776-57FC8BAF96E0}" dt="2022-06-01T20:41:25.232" v="264" actId="1036"/>
          <ac:spMkLst>
            <pc:docMk/>
            <pc:sldMk cId="1852137981" sldId="2146846145"/>
            <ac:spMk id="9" creationId="{30B6EA8D-636C-4EC5-8FE7-05A08846576C}"/>
          </ac:spMkLst>
        </pc:spChg>
        <pc:graphicFrameChg chg="add mod modGraphic">
          <ac:chgData name="Katerine Schifino" userId="37bb67de-9fcf-4611-888c-7e5b58184a2a" providerId="ADAL" clId="{C66116D1-FF33-4208-A776-57FC8BAF96E0}" dt="2022-06-01T20:41:56.275" v="270" actId="207"/>
          <ac:graphicFrameMkLst>
            <pc:docMk/>
            <pc:sldMk cId="1852137981" sldId="2146846145"/>
            <ac:graphicFrameMk id="2" creationId="{2156A4BE-9923-4E4A-94E1-0EAC857A9BAC}"/>
          </ac:graphicFrameMkLst>
        </pc:graphicFrameChg>
      </pc:sldChg>
      <pc:sldChg chg="modSp mod">
        <pc:chgData name="Katerine Schifino" userId="37bb67de-9fcf-4611-888c-7e5b58184a2a" providerId="ADAL" clId="{C66116D1-FF33-4208-A776-57FC8BAF96E0}" dt="2022-06-01T22:14:26.612" v="2100" actId="20577"/>
        <pc:sldMkLst>
          <pc:docMk/>
          <pc:sldMk cId="3872794362" sldId="2146846188"/>
        </pc:sldMkLst>
        <pc:spChg chg="mod">
          <ac:chgData name="Katerine Schifino" userId="37bb67de-9fcf-4611-888c-7e5b58184a2a" providerId="ADAL" clId="{C66116D1-FF33-4208-A776-57FC8BAF96E0}" dt="2022-06-01T22:14:26.612" v="2100" actId="20577"/>
          <ac:spMkLst>
            <pc:docMk/>
            <pc:sldMk cId="3872794362" sldId="2146846188"/>
            <ac:spMk id="4" creationId="{2ED80763-D8A0-45A2-9778-83954983BC11}"/>
          </ac:spMkLst>
        </pc:spChg>
      </pc:sldChg>
      <pc:sldChg chg="addSp delSp modSp mod">
        <pc:chgData name="Katerine Schifino" userId="37bb67de-9fcf-4611-888c-7e5b58184a2a" providerId="ADAL" clId="{C66116D1-FF33-4208-A776-57FC8BAF96E0}" dt="2022-06-01T20:27:04.432" v="20" actId="207"/>
        <pc:sldMkLst>
          <pc:docMk/>
          <pc:sldMk cId="2968486713" sldId="2146846192"/>
        </pc:sldMkLst>
        <pc:picChg chg="add mod modCrop">
          <ac:chgData name="Katerine Schifino" userId="37bb67de-9fcf-4611-888c-7e5b58184a2a" providerId="ADAL" clId="{C66116D1-FF33-4208-A776-57FC8BAF96E0}" dt="2022-06-01T20:27:04.432" v="20" actId="207"/>
          <ac:picMkLst>
            <pc:docMk/>
            <pc:sldMk cId="2968486713" sldId="2146846192"/>
            <ac:picMk id="3" creationId="{ECCD6DD9-0F71-4104-B9A7-CCB3D51FB049}"/>
          </ac:picMkLst>
        </pc:picChg>
        <pc:picChg chg="del mod">
          <ac:chgData name="Katerine Schifino" userId="37bb67de-9fcf-4611-888c-7e5b58184a2a" providerId="ADAL" clId="{C66116D1-FF33-4208-A776-57FC8BAF96E0}" dt="2022-06-01T20:14:04.955" v="3" actId="478"/>
          <ac:picMkLst>
            <pc:docMk/>
            <pc:sldMk cId="2968486713" sldId="2146846192"/>
            <ac:picMk id="37" creationId="{927E7FAF-1AA4-4353-92CD-77D8E4BBD7C3}"/>
          </ac:picMkLst>
        </pc:picChg>
      </pc:sldChg>
      <pc:sldChg chg="delSp modSp add del mod">
        <pc:chgData name="Katerine Schifino" userId="37bb67de-9fcf-4611-888c-7e5b58184a2a" providerId="ADAL" clId="{C66116D1-FF33-4208-A776-57FC8BAF96E0}" dt="2022-06-01T20:43:06.244" v="282" actId="47"/>
        <pc:sldMkLst>
          <pc:docMk/>
          <pc:sldMk cId="3005449239" sldId="2146846195"/>
        </pc:sldMkLst>
        <pc:spChg chg="del">
          <ac:chgData name="Katerine Schifino" userId="37bb67de-9fcf-4611-888c-7e5b58184a2a" providerId="ADAL" clId="{C66116D1-FF33-4208-A776-57FC8BAF96E0}" dt="2022-06-01T20:15:42.923" v="9" actId="478"/>
          <ac:spMkLst>
            <pc:docMk/>
            <pc:sldMk cId="3005449239" sldId="2146846195"/>
            <ac:spMk id="9" creationId="{A89F78CA-912F-482C-BF87-C19EF93A26BC}"/>
          </ac:spMkLst>
        </pc:spChg>
        <pc:spChg chg="del">
          <ac:chgData name="Katerine Schifino" userId="37bb67de-9fcf-4611-888c-7e5b58184a2a" providerId="ADAL" clId="{C66116D1-FF33-4208-A776-57FC8BAF96E0}" dt="2022-06-01T20:15:42.923" v="9" actId="478"/>
          <ac:spMkLst>
            <pc:docMk/>
            <pc:sldMk cId="3005449239" sldId="2146846195"/>
            <ac:spMk id="13" creationId="{74B3DBF6-7C47-46BB-923B-DE7F2196C60D}"/>
          </ac:spMkLst>
        </pc:spChg>
        <pc:spChg chg="del">
          <ac:chgData name="Katerine Schifino" userId="37bb67de-9fcf-4611-888c-7e5b58184a2a" providerId="ADAL" clId="{C66116D1-FF33-4208-A776-57FC8BAF96E0}" dt="2022-06-01T20:15:42.923" v="9" actId="478"/>
          <ac:spMkLst>
            <pc:docMk/>
            <pc:sldMk cId="3005449239" sldId="2146846195"/>
            <ac:spMk id="16" creationId="{91ED6617-3ABA-4373-BEBF-8246874EC35C}"/>
          </ac:spMkLst>
        </pc:spChg>
        <pc:spChg chg="del">
          <ac:chgData name="Katerine Schifino" userId="37bb67de-9fcf-4611-888c-7e5b58184a2a" providerId="ADAL" clId="{C66116D1-FF33-4208-A776-57FC8BAF96E0}" dt="2022-06-01T20:15:42.923" v="9" actId="478"/>
          <ac:spMkLst>
            <pc:docMk/>
            <pc:sldMk cId="3005449239" sldId="2146846195"/>
            <ac:spMk id="17" creationId="{C5F95D62-9EB9-4C01-AA92-4F34FF534393}"/>
          </ac:spMkLst>
        </pc:spChg>
        <pc:spChg chg="del">
          <ac:chgData name="Katerine Schifino" userId="37bb67de-9fcf-4611-888c-7e5b58184a2a" providerId="ADAL" clId="{C66116D1-FF33-4208-A776-57FC8BAF96E0}" dt="2022-06-01T20:15:42.923" v="9" actId="478"/>
          <ac:spMkLst>
            <pc:docMk/>
            <pc:sldMk cId="3005449239" sldId="2146846195"/>
            <ac:spMk id="18" creationId="{99AAD9F0-114B-45A3-9537-8D6C6CD9F0E6}"/>
          </ac:spMkLst>
        </pc:spChg>
        <pc:spChg chg="del">
          <ac:chgData name="Katerine Schifino" userId="37bb67de-9fcf-4611-888c-7e5b58184a2a" providerId="ADAL" clId="{C66116D1-FF33-4208-A776-57FC8BAF96E0}" dt="2022-06-01T20:15:42.923" v="9" actId="478"/>
          <ac:spMkLst>
            <pc:docMk/>
            <pc:sldMk cId="3005449239" sldId="2146846195"/>
            <ac:spMk id="19" creationId="{A29FCCBD-FF7B-4D38-BF7D-AE32D21EE252}"/>
          </ac:spMkLst>
        </pc:spChg>
        <pc:spChg chg="mod">
          <ac:chgData name="Katerine Schifino" userId="37bb67de-9fcf-4611-888c-7e5b58184a2a" providerId="ADAL" clId="{C66116D1-FF33-4208-A776-57FC8BAF96E0}" dt="2022-06-01T20:15:34.688" v="8" actId="20577"/>
          <ac:spMkLst>
            <pc:docMk/>
            <pc:sldMk cId="3005449239" sldId="2146846195"/>
            <ac:spMk id="24" creationId="{C9CA2B5E-DC52-4C6B-9115-2A865EC2DE62}"/>
          </ac:spMkLst>
        </pc:spChg>
        <pc:picChg chg="del">
          <ac:chgData name="Katerine Schifino" userId="37bb67de-9fcf-4611-888c-7e5b58184a2a" providerId="ADAL" clId="{C66116D1-FF33-4208-A776-57FC8BAF96E0}" dt="2022-06-01T20:15:42.923" v="9" actId="478"/>
          <ac:picMkLst>
            <pc:docMk/>
            <pc:sldMk cId="3005449239" sldId="2146846195"/>
            <ac:picMk id="7172" creationId="{06A482B7-E6CD-41B3-B2D4-F3755A7DBD26}"/>
          </ac:picMkLst>
        </pc:picChg>
        <pc:picChg chg="del">
          <ac:chgData name="Katerine Schifino" userId="37bb67de-9fcf-4611-888c-7e5b58184a2a" providerId="ADAL" clId="{C66116D1-FF33-4208-A776-57FC8BAF96E0}" dt="2022-06-01T20:15:42.923" v="9" actId="478"/>
          <ac:picMkLst>
            <pc:docMk/>
            <pc:sldMk cId="3005449239" sldId="2146846195"/>
            <ac:picMk id="7174" creationId="{0AB49698-9015-49D0-955D-A25DBF1773F6}"/>
          </ac:picMkLst>
        </pc:picChg>
      </pc:sldChg>
      <pc:sldChg chg="add del">
        <pc:chgData name="Katerine Schifino" userId="37bb67de-9fcf-4611-888c-7e5b58184a2a" providerId="ADAL" clId="{C66116D1-FF33-4208-A776-57FC8BAF96E0}" dt="2022-06-01T21:04:09.595" v="287" actId="47"/>
        <pc:sldMkLst>
          <pc:docMk/>
          <pc:sldMk cId="3091330721" sldId="2146846196"/>
        </pc:sldMkLst>
      </pc:sldChg>
      <pc:sldChg chg="add del">
        <pc:chgData name="Katerine Schifino" userId="37bb67de-9fcf-4611-888c-7e5b58184a2a" providerId="ADAL" clId="{C66116D1-FF33-4208-A776-57FC8BAF96E0}" dt="2022-06-01T20:43:04.758" v="281" actId="47"/>
        <pc:sldMkLst>
          <pc:docMk/>
          <pc:sldMk cId="795868765" sldId="2146846197"/>
        </pc:sldMkLst>
      </pc:sldChg>
      <pc:sldChg chg="add del">
        <pc:chgData name="Katerine Schifino" userId="37bb67de-9fcf-4611-888c-7e5b58184a2a" providerId="ADAL" clId="{C66116D1-FF33-4208-A776-57FC8BAF96E0}" dt="2022-06-01T21:04:10.095" v="288" actId="47"/>
        <pc:sldMkLst>
          <pc:docMk/>
          <pc:sldMk cId="1073405926" sldId="2146846197"/>
        </pc:sldMkLst>
      </pc:sldChg>
      <pc:sldChg chg="add del">
        <pc:chgData name="Katerine Schifino" userId="37bb67de-9fcf-4611-888c-7e5b58184a2a" providerId="ADAL" clId="{C66116D1-FF33-4208-A776-57FC8BAF96E0}" dt="2022-06-01T20:43:01.148" v="277" actId="47"/>
        <pc:sldMkLst>
          <pc:docMk/>
          <pc:sldMk cId="458682253" sldId="2146846198"/>
        </pc:sldMkLst>
      </pc:sldChg>
      <pc:sldChg chg="add del">
        <pc:chgData name="Katerine Schifino" userId="37bb67de-9fcf-4611-888c-7e5b58184a2a" providerId="ADAL" clId="{C66116D1-FF33-4208-A776-57FC8BAF96E0}" dt="2022-06-01T21:04:10.253" v="289" actId="47"/>
        <pc:sldMkLst>
          <pc:docMk/>
          <pc:sldMk cId="3329422670" sldId="2146846198"/>
        </pc:sldMkLst>
      </pc:sldChg>
      <pc:sldChg chg="add del">
        <pc:chgData name="Katerine Schifino" userId="37bb67de-9fcf-4611-888c-7e5b58184a2a" providerId="ADAL" clId="{C66116D1-FF33-4208-A776-57FC8BAF96E0}" dt="2022-06-01T21:04:12.774" v="290" actId="47"/>
        <pc:sldMkLst>
          <pc:docMk/>
          <pc:sldMk cId="3461398178" sldId="2146846199"/>
        </pc:sldMkLst>
      </pc:sldChg>
      <pc:sldChg chg="add del">
        <pc:chgData name="Katerine Schifino" userId="37bb67de-9fcf-4611-888c-7e5b58184a2a" providerId="ADAL" clId="{C66116D1-FF33-4208-A776-57FC8BAF96E0}" dt="2022-06-01T20:43:01.354" v="278" actId="47"/>
        <pc:sldMkLst>
          <pc:docMk/>
          <pc:sldMk cId="3710799013" sldId="2146846199"/>
        </pc:sldMkLst>
      </pc:sldChg>
      <pc:sldChg chg="add del">
        <pc:chgData name="Katerine Schifino" userId="37bb67de-9fcf-4611-888c-7e5b58184a2a" providerId="ADAL" clId="{C66116D1-FF33-4208-A776-57FC8BAF96E0}" dt="2022-06-01T20:43:01.512" v="279" actId="47"/>
        <pc:sldMkLst>
          <pc:docMk/>
          <pc:sldMk cId="1299543029" sldId="2146846200"/>
        </pc:sldMkLst>
      </pc:sldChg>
      <pc:sldChg chg="addSp delSp modSp add mod">
        <pc:chgData name="Katerine Schifino" userId="37bb67de-9fcf-4611-888c-7e5b58184a2a" providerId="ADAL" clId="{C66116D1-FF33-4208-A776-57FC8BAF96E0}" dt="2022-06-01T21:48:57.899" v="1426"/>
        <pc:sldMkLst>
          <pc:docMk/>
          <pc:sldMk cId="1701351180" sldId="2146846200"/>
        </pc:sldMkLst>
        <pc:spChg chg="add mod">
          <ac:chgData name="Katerine Schifino" userId="37bb67de-9fcf-4611-888c-7e5b58184a2a" providerId="ADAL" clId="{C66116D1-FF33-4208-A776-57FC8BAF96E0}" dt="2022-06-01T21:19:02.647" v="584" actId="1076"/>
          <ac:spMkLst>
            <pc:docMk/>
            <pc:sldMk cId="1701351180" sldId="2146846200"/>
            <ac:spMk id="3" creationId="{7BB89301-BF9F-4CA5-8881-888F0FE481A7}"/>
          </ac:spMkLst>
        </pc:spChg>
        <pc:spChg chg="add del mod">
          <ac:chgData name="Katerine Schifino" userId="37bb67de-9fcf-4611-888c-7e5b58184a2a" providerId="ADAL" clId="{C66116D1-FF33-4208-A776-57FC8BAF96E0}" dt="2022-06-01T21:16:31.820" v="547" actId="478"/>
          <ac:spMkLst>
            <pc:docMk/>
            <pc:sldMk cId="1701351180" sldId="2146846200"/>
            <ac:spMk id="4" creationId="{AD6716DC-2A5C-4293-B902-D7CAFC7A9CF1}"/>
          </ac:spMkLst>
        </pc:spChg>
        <pc:spChg chg="add mod">
          <ac:chgData name="Katerine Schifino" userId="37bb67de-9fcf-4611-888c-7e5b58184a2a" providerId="ADAL" clId="{C66116D1-FF33-4208-A776-57FC8BAF96E0}" dt="2022-06-01T21:11:25.274" v="415" actId="20577"/>
          <ac:spMkLst>
            <pc:docMk/>
            <pc:sldMk cId="1701351180" sldId="2146846200"/>
            <ac:spMk id="5" creationId="{F3F5B77B-C5B7-467A-B39D-86CFB13FDDC7}"/>
          </ac:spMkLst>
        </pc:spChg>
        <pc:spChg chg="add mod">
          <ac:chgData name="Katerine Schifino" userId="37bb67de-9fcf-4611-888c-7e5b58184a2a" providerId="ADAL" clId="{C66116D1-FF33-4208-A776-57FC8BAF96E0}" dt="2022-06-01T21:13:07.567" v="530" actId="1076"/>
          <ac:spMkLst>
            <pc:docMk/>
            <pc:sldMk cId="1701351180" sldId="2146846200"/>
            <ac:spMk id="7" creationId="{D26D72DD-8DF0-4733-A3C8-76B0DBD004B8}"/>
          </ac:spMkLst>
        </pc:spChg>
        <pc:spChg chg="mod">
          <ac:chgData name="Katerine Schifino" userId="37bb67de-9fcf-4611-888c-7e5b58184a2a" providerId="ADAL" clId="{C66116D1-FF33-4208-A776-57FC8BAF96E0}" dt="2022-06-01T21:48:57.899" v="1426"/>
          <ac:spMkLst>
            <pc:docMk/>
            <pc:sldMk cId="1701351180" sldId="2146846200"/>
            <ac:spMk id="10" creationId="{7633BA57-306C-4D62-87B7-9DC7817442B3}"/>
          </ac:spMkLst>
        </pc:spChg>
        <pc:spChg chg="mod">
          <ac:chgData name="Katerine Schifino" userId="37bb67de-9fcf-4611-888c-7e5b58184a2a" providerId="ADAL" clId="{C66116D1-FF33-4208-A776-57FC8BAF96E0}" dt="2022-06-01T21:08:56.383" v="370" actId="20577"/>
          <ac:spMkLst>
            <pc:docMk/>
            <pc:sldMk cId="1701351180" sldId="2146846200"/>
            <ac:spMk id="23" creationId="{597FF9D1-F615-46B8-82C4-43A456BE5991}"/>
          </ac:spMkLst>
        </pc:spChg>
        <pc:spChg chg="add mod">
          <ac:chgData name="Katerine Schifino" userId="37bb67de-9fcf-4611-888c-7e5b58184a2a" providerId="ADAL" clId="{C66116D1-FF33-4208-A776-57FC8BAF96E0}" dt="2022-06-01T21:19:18.910" v="606" actId="1076"/>
          <ac:spMkLst>
            <pc:docMk/>
            <pc:sldMk cId="1701351180" sldId="2146846200"/>
            <ac:spMk id="26" creationId="{E2892603-AD1B-4BA5-A286-1C8E0A5DD61D}"/>
          </ac:spMkLst>
        </pc:spChg>
        <pc:spChg chg="add mod">
          <ac:chgData name="Katerine Schifino" userId="37bb67de-9fcf-4611-888c-7e5b58184a2a" providerId="ADAL" clId="{C66116D1-FF33-4208-A776-57FC8BAF96E0}" dt="2022-06-01T21:19:25.320" v="621" actId="20577"/>
          <ac:spMkLst>
            <pc:docMk/>
            <pc:sldMk cId="1701351180" sldId="2146846200"/>
            <ac:spMk id="27" creationId="{60970E43-2B70-45BD-87A9-E6C1CAE62238}"/>
          </ac:spMkLst>
        </pc:spChg>
        <pc:spChg chg="add mod">
          <ac:chgData name="Katerine Schifino" userId="37bb67de-9fcf-4611-888c-7e5b58184a2a" providerId="ADAL" clId="{C66116D1-FF33-4208-A776-57FC8BAF96E0}" dt="2022-06-01T21:19:48.899" v="631" actId="20577"/>
          <ac:spMkLst>
            <pc:docMk/>
            <pc:sldMk cId="1701351180" sldId="2146846200"/>
            <ac:spMk id="28" creationId="{0E7F086D-7828-43F2-A59B-F74AF5A43B31}"/>
          </ac:spMkLst>
        </pc:spChg>
        <pc:grpChg chg="add mod">
          <ac:chgData name="Katerine Schifino" userId="37bb67de-9fcf-4611-888c-7e5b58184a2a" providerId="ADAL" clId="{C66116D1-FF33-4208-A776-57FC8BAF96E0}" dt="2022-06-01T21:19:02.647" v="584" actId="1076"/>
          <ac:grpSpMkLst>
            <pc:docMk/>
            <pc:sldMk cId="1701351180" sldId="2146846200"/>
            <ac:grpSpMk id="11" creationId="{6346918C-5AB0-4C33-A6F0-48AE0243CF57}"/>
          </ac:grpSpMkLst>
        </pc:grpChg>
        <pc:picChg chg="add mod">
          <ac:chgData name="Katerine Schifino" userId="37bb67de-9fcf-4611-888c-7e5b58184a2a" providerId="ADAL" clId="{C66116D1-FF33-4208-A776-57FC8BAF96E0}" dt="2022-06-01T21:19:02.647" v="584" actId="1076"/>
          <ac:picMkLst>
            <pc:docMk/>
            <pc:sldMk cId="1701351180" sldId="2146846200"/>
            <ac:picMk id="8194" creationId="{786C47B1-66A2-4575-9D1F-1C6C3260AE9F}"/>
          </ac:picMkLst>
        </pc:picChg>
        <pc:picChg chg="add del">
          <ac:chgData name="Katerine Schifino" userId="37bb67de-9fcf-4611-888c-7e5b58184a2a" providerId="ADAL" clId="{C66116D1-FF33-4208-A776-57FC8BAF96E0}" dt="2022-06-01T21:15:47.217" v="535" actId="478"/>
          <ac:picMkLst>
            <pc:docMk/>
            <pc:sldMk cId="1701351180" sldId="2146846200"/>
            <ac:picMk id="8196" creationId="{67776943-75D5-4F58-8023-2B8C844C02EE}"/>
          </ac:picMkLst>
        </pc:picChg>
        <pc:picChg chg="add mod">
          <ac:chgData name="Katerine Schifino" userId="37bb67de-9fcf-4611-888c-7e5b58184a2a" providerId="ADAL" clId="{C66116D1-FF33-4208-A776-57FC8BAF96E0}" dt="2022-06-01T21:18:31.260" v="580" actId="1076"/>
          <ac:picMkLst>
            <pc:docMk/>
            <pc:sldMk cId="1701351180" sldId="2146846200"/>
            <ac:picMk id="8198" creationId="{AE9438FE-3D8E-471B-8DB5-2E0CC48B23A1}"/>
          </ac:picMkLst>
        </pc:picChg>
        <pc:picChg chg="add mod">
          <ac:chgData name="Katerine Schifino" userId="37bb67de-9fcf-4611-888c-7e5b58184a2a" providerId="ADAL" clId="{C66116D1-FF33-4208-A776-57FC8BAF96E0}" dt="2022-06-01T21:19:01.018" v="583" actId="1076"/>
          <ac:picMkLst>
            <pc:docMk/>
            <pc:sldMk cId="1701351180" sldId="2146846200"/>
            <ac:picMk id="8200" creationId="{4C27BE58-DB1B-48D9-B24E-D0A106B5896B}"/>
          </ac:picMkLst>
        </pc:picChg>
        <pc:cxnChg chg="add mod">
          <ac:chgData name="Katerine Schifino" userId="37bb67de-9fcf-4611-888c-7e5b58184a2a" providerId="ADAL" clId="{C66116D1-FF33-4208-A776-57FC8BAF96E0}" dt="2022-06-01T21:19:02.647" v="584" actId="1076"/>
          <ac:cxnSpMkLst>
            <pc:docMk/>
            <pc:sldMk cId="1701351180" sldId="2146846200"/>
            <ac:cxnSpMk id="8" creationId="{D35C88A6-BB2C-4CB4-BBD4-B99DAF675A11}"/>
          </ac:cxnSpMkLst>
        </pc:cxnChg>
        <pc:cxnChg chg="add mod">
          <ac:chgData name="Katerine Schifino" userId="37bb67de-9fcf-4611-888c-7e5b58184a2a" providerId="ADAL" clId="{C66116D1-FF33-4208-A776-57FC8BAF96E0}" dt="2022-06-01T21:19:02.647" v="584" actId="1076"/>
          <ac:cxnSpMkLst>
            <pc:docMk/>
            <pc:sldMk cId="1701351180" sldId="2146846200"/>
            <ac:cxnSpMk id="14" creationId="{F5B2B243-3E2F-45BC-9267-121F04AC352A}"/>
          </ac:cxnSpMkLst>
        </pc:cxnChg>
        <pc:cxnChg chg="add mod">
          <ac:chgData name="Katerine Schifino" userId="37bb67de-9fcf-4611-888c-7e5b58184a2a" providerId="ADAL" clId="{C66116D1-FF33-4208-A776-57FC8BAF96E0}" dt="2022-06-01T21:19:02.647" v="584" actId="1076"/>
          <ac:cxnSpMkLst>
            <pc:docMk/>
            <pc:sldMk cId="1701351180" sldId="2146846200"/>
            <ac:cxnSpMk id="15" creationId="{17BD3FD3-367F-4FB8-B573-D1BF43153228}"/>
          </ac:cxnSpMkLst>
        </pc:cxnChg>
        <pc:cxnChg chg="add mod">
          <ac:chgData name="Katerine Schifino" userId="37bb67de-9fcf-4611-888c-7e5b58184a2a" providerId="ADAL" clId="{C66116D1-FF33-4208-A776-57FC8BAF96E0}" dt="2022-06-01T21:19:02.647" v="584" actId="1076"/>
          <ac:cxnSpMkLst>
            <pc:docMk/>
            <pc:sldMk cId="1701351180" sldId="2146846200"/>
            <ac:cxnSpMk id="16" creationId="{1542C302-6D33-4E78-BE8F-E985A3D0EBB6}"/>
          </ac:cxnSpMkLst>
        </pc:cxnChg>
        <pc:cxnChg chg="add mod">
          <ac:chgData name="Katerine Schifino" userId="37bb67de-9fcf-4611-888c-7e5b58184a2a" providerId="ADAL" clId="{C66116D1-FF33-4208-A776-57FC8BAF96E0}" dt="2022-06-01T21:19:02.647" v="584" actId="1076"/>
          <ac:cxnSpMkLst>
            <pc:docMk/>
            <pc:sldMk cId="1701351180" sldId="2146846200"/>
            <ac:cxnSpMk id="17" creationId="{90B87202-6117-4FE6-849F-C488E1F1DFE5}"/>
          </ac:cxnSpMkLst>
        </pc:cxnChg>
        <pc:cxnChg chg="add mod">
          <ac:chgData name="Katerine Schifino" userId="37bb67de-9fcf-4611-888c-7e5b58184a2a" providerId="ADAL" clId="{C66116D1-FF33-4208-A776-57FC8BAF96E0}" dt="2022-06-01T21:19:02.647" v="584" actId="1076"/>
          <ac:cxnSpMkLst>
            <pc:docMk/>
            <pc:sldMk cId="1701351180" sldId="2146846200"/>
            <ac:cxnSpMk id="19" creationId="{B4E14974-ABD6-4437-807F-53ECF6B4B2B7}"/>
          </ac:cxnSpMkLst>
        </pc:cxnChg>
        <pc:cxnChg chg="add mod">
          <ac:chgData name="Katerine Schifino" userId="37bb67de-9fcf-4611-888c-7e5b58184a2a" providerId="ADAL" clId="{C66116D1-FF33-4208-A776-57FC8BAF96E0}" dt="2022-06-01T21:19:02.647" v="584" actId="1076"/>
          <ac:cxnSpMkLst>
            <pc:docMk/>
            <pc:sldMk cId="1701351180" sldId="2146846200"/>
            <ac:cxnSpMk id="20" creationId="{D79D8E3E-52A2-425B-8990-E6EC0DE7DA5F}"/>
          </ac:cxnSpMkLst>
        </pc:cxnChg>
        <pc:cxnChg chg="add mod">
          <ac:chgData name="Katerine Schifino" userId="37bb67de-9fcf-4611-888c-7e5b58184a2a" providerId="ADAL" clId="{C66116D1-FF33-4208-A776-57FC8BAF96E0}" dt="2022-06-01T21:19:02.647" v="584" actId="1076"/>
          <ac:cxnSpMkLst>
            <pc:docMk/>
            <pc:sldMk cId="1701351180" sldId="2146846200"/>
            <ac:cxnSpMk id="21" creationId="{A791468B-B00D-4B1F-9420-C3235B9FB155}"/>
          </ac:cxnSpMkLst>
        </pc:cxnChg>
      </pc:sldChg>
      <pc:sldChg chg="add del">
        <pc:chgData name="Katerine Schifino" userId="37bb67de-9fcf-4611-888c-7e5b58184a2a" providerId="ADAL" clId="{C66116D1-FF33-4208-A776-57FC8BAF96E0}" dt="2022-06-01T20:43:02.318" v="280" actId="47"/>
        <pc:sldMkLst>
          <pc:docMk/>
          <pc:sldMk cId="544209581" sldId="2146846201"/>
        </pc:sldMkLst>
      </pc:sldChg>
      <pc:sldChg chg="addSp delSp modSp add mod">
        <pc:chgData name="Katerine Schifino" userId="37bb67de-9fcf-4611-888c-7e5b58184a2a" providerId="ADAL" clId="{C66116D1-FF33-4208-A776-57FC8BAF96E0}" dt="2022-06-01T21:48:55.539" v="1425"/>
        <pc:sldMkLst>
          <pc:docMk/>
          <pc:sldMk cId="3562627161" sldId="2146846201"/>
        </pc:sldMkLst>
        <pc:spChg chg="del">
          <ac:chgData name="Katerine Schifino" userId="37bb67de-9fcf-4611-888c-7e5b58184a2a" providerId="ADAL" clId="{C66116D1-FF33-4208-A776-57FC8BAF96E0}" dt="2022-06-01T21:22:11.824" v="665" actId="21"/>
          <ac:spMkLst>
            <pc:docMk/>
            <pc:sldMk cId="3562627161" sldId="2146846201"/>
            <ac:spMk id="5" creationId="{F3F5B77B-C5B7-467A-B39D-86CFB13FDDC7}"/>
          </ac:spMkLst>
        </pc:spChg>
        <pc:spChg chg="del">
          <ac:chgData name="Katerine Schifino" userId="37bb67de-9fcf-4611-888c-7e5b58184a2a" providerId="ADAL" clId="{C66116D1-FF33-4208-A776-57FC8BAF96E0}" dt="2022-06-01T21:23:11.741" v="705" actId="478"/>
          <ac:spMkLst>
            <pc:docMk/>
            <pc:sldMk cId="3562627161" sldId="2146846201"/>
            <ac:spMk id="7" creationId="{D26D72DD-8DF0-4733-A3C8-76B0DBD004B8}"/>
          </ac:spMkLst>
        </pc:spChg>
        <pc:spChg chg="mod">
          <ac:chgData name="Katerine Schifino" userId="37bb67de-9fcf-4611-888c-7e5b58184a2a" providerId="ADAL" clId="{C66116D1-FF33-4208-A776-57FC8BAF96E0}" dt="2022-06-01T21:48:55.539" v="1425"/>
          <ac:spMkLst>
            <pc:docMk/>
            <pc:sldMk cId="3562627161" sldId="2146846201"/>
            <ac:spMk id="10" creationId="{7633BA57-306C-4D62-87B7-9DC7817442B3}"/>
          </ac:spMkLst>
        </pc:spChg>
        <pc:spChg chg="mod">
          <ac:chgData name="Katerine Schifino" userId="37bb67de-9fcf-4611-888c-7e5b58184a2a" providerId="ADAL" clId="{C66116D1-FF33-4208-A776-57FC8BAF96E0}" dt="2022-06-01T21:26:46.336" v="797" actId="1076"/>
          <ac:spMkLst>
            <pc:docMk/>
            <pc:sldMk cId="3562627161" sldId="2146846201"/>
            <ac:spMk id="23" creationId="{597FF9D1-F615-46B8-82C4-43A456BE5991}"/>
          </ac:spMkLst>
        </pc:spChg>
        <pc:spChg chg="mod">
          <ac:chgData name="Katerine Schifino" userId="37bb67de-9fcf-4611-888c-7e5b58184a2a" providerId="ADAL" clId="{C66116D1-FF33-4208-A776-57FC8BAF96E0}" dt="2022-06-01T21:21:17.541" v="646" actId="20577"/>
          <ac:spMkLst>
            <pc:docMk/>
            <pc:sldMk cId="3562627161" sldId="2146846201"/>
            <ac:spMk id="24" creationId="{C9CA2B5E-DC52-4C6B-9115-2A865EC2DE62}"/>
          </ac:spMkLst>
        </pc:spChg>
        <pc:spChg chg="del">
          <ac:chgData name="Katerine Schifino" userId="37bb67de-9fcf-4611-888c-7e5b58184a2a" providerId="ADAL" clId="{C66116D1-FF33-4208-A776-57FC8BAF96E0}" dt="2022-06-01T21:23:11.741" v="705" actId="478"/>
          <ac:spMkLst>
            <pc:docMk/>
            <pc:sldMk cId="3562627161" sldId="2146846201"/>
            <ac:spMk id="26" creationId="{E2892603-AD1B-4BA5-A286-1C8E0A5DD61D}"/>
          </ac:spMkLst>
        </pc:spChg>
        <pc:spChg chg="del">
          <ac:chgData name="Katerine Schifino" userId="37bb67de-9fcf-4611-888c-7e5b58184a2a" providerId="ADAL" clId="{C66116D1-FF33-4208-A776-57FC8BAF96E0}" dt="2022-06-01T21:23:11.741" v="705" actId="478"/>
          <ac:spMkLst>
            <pc:docMk/>
            <pc:sldMk cId="3562627161" sldId="2146846201"/>
            <ac:spMk id="27" creationId="{60970E43-2B70-45BD-87A9-E6C1CAE62238}"/>
          </ac:spMkLst>
        </pc:spChg>
        <pc:spChg chg="del">
          <ac:chgData name="Katerine Schifino" userId="37bb67de-9fcf-4611-888c-7e5b58184a2a" providerId="ADAL" clId="{C66116D1-FF33-4208-A776-57FC8BAF96E0}" dt="2022-06-01T21:23:11.741" v="705" actId="478"/>
          <ac:spMkLst>
            <pc:docMk/>
            <pc:sldMk cId="3562627161" sldId="2146846201"/>
            <ac:spMk id="28" creationId="{0E7F086D-7828-43F2-A59B-F74AF5A43B31}"/>
          </ac:spMkLst>
        </pc:spChg>
        <pc:spChg chg="add mod">
          <ac:chgData name="Katerine Schifino" userId="37bb67de-9fcf-4611-888c-7e5b58184a2a" providerId="ADAL" clId="{C66116D1-FF33-4208-A776-57FC8BAF96E0}" dt="2022-06-01T21:27:05.016" v="802"/>
          <ac:spMkLst>
            <pc:docMk/>
            <pc:sldMk cId="3562627161" sldId="2146846201"/>
            <ac:spMk id="29" creationId="{C426C0A3-7076-48B9-9298-D589D0F1CA8A}"/>
          </ac:spMkLst>
        </pc:spChg>
        <pc:spChg chg="add mod">
          <ac:chgData name="Katerine Schifino" userId="37bb67de-9fcf-4611-888c-7e5b58184a2a" providerId="ADAL" clId="{C66116D1-FF33-4208-A776-57FC8BAF96E0}" dt="2022-06-01T21:33:31.896" v="853" actId="207"/>
          <ac:spMkLst>
            <pc:docMk/>
            <pc:sldMk cId="3562627161" sldId="2146846201"/>
            <ac:spMk id="30" creationId="{B4A49147-348F-475E-BBC0-43DDE507D83D}"/>
          </ac:spMkLst>
        </pc:spChg>
        <pc:spChg chg="add mod">
          <ac:chgData name="Katerine Schifino" userId="37bb67de-9fcf-4611-888c-7e5b58184a2a" providerId="ADAL" clId="{C66116D1-FF33-4208-A776-57FC8BAF96E0}" dt="2022-06-01T21:27:15.002" v="805"/>
          <ac:spMkLst>
            <pc:docMk/>
            <pc:sldMk cId="3562627161" sldId="2146846201"/>
            <ac:spMk id="32" creationId="{344E24FF-4BFE-4F23-AB98-2B51E7317A46}"/>
          </ac:spMkLst>
        </pc:spChg>
        <pc:spChg chg="add mod">
          <ac:chgData name="Katerine Schifino" userId="37bb67de-9fcf-4611-888c-7e5b58184a2a" providerId="ADAL" clId="{C66116D1-FF33-4208-A776-57FC8BAF96E0}" dt="2022-06-01T21:33:37.191" v="855" actId="207"/>
          <ac:spMkLst>
            <pc:docMk/>
            <pc:sldMk cId="3562627161" sldId="2146846201"/>
            <ac:spMk id="33" creationId="{10C7C999-D5CA-41E2-875A-0022D5E8EF28}"/>
          </ac:spMkLst>
        </pc:spChg>
        <pc:spChg chg="add mod">
          <ac:chgData name="Katerine Schifino" userId="37bb67de-9fcf-4611-888c-7e5b58184a2a" providerId="ADAL" clId="{C66116D1-FF33-4208-A776-57FC8BAF96E0}" dt="2022-06-01T21:29:39.212" v="817" actId="242"/>
          <ac:spMkLst>
            <pc:docMk/>
            <pc:sldMk cId="3562627161" sldId="2146846201"/>
            <ac:spMk id="35" creationId="{C4241B0A-35DF-4FD5-9974-0AB99B0C13B7}"/>
          </ac:spMkLst>
        </pc:spChg>
        <pc:spChg chg="add mod">
          <ac:chgData name="Katerine Schifino" userId="37bb67de-9fcf-4611-888c-7e5b58184a2a" providerId="ADAL" clId="{C66116D1-FF33-4208-A776-57FC8BAF96E0}" dt="2022-06-01T21:33:16.135" v="848" actId="14100"/>
          <ac:spMkLst>
            <pc:docMk/>
            <pc:sldMk cId="3562627161" sldId="2146846201"/>
            <ac:spMk id="36" creationId="{9D1DD61F-DAC1-4024-9DC1-A0E99962D57F}"/>
          </ac:spMkLst>
        </pc:spChg>
        <pc:grpChg chg="del">
          <ac:chgData name="Katerine Schifino" userId="37bb67de-9fcf-4611-888c-7e5b58184a2a" providerId="ADAL" clId="{C66116D1-FF33-4208-A776-57FC8BAF96E0}" dt="2022-06-01T21:23:11.741" v="705" actId="478"/>
          <ac:grpSpMkLst>
            <pc:docMk/>
            <pc:sldMk cId="3562627161" sldId="2146846201"/>
            <ac:grpSpMk id="11" creationId="{6346918C-5AB0-4C33-A6F0-48AE0243CF57}"/>
          </ac:grpSpMkLst>
        </pc:grpChg>
        <pc:grpChg chg="add mod">
          <ac:chgData name="Katerine Schifino" userId="37bb67de-9fcf-4611-888c-7e5b58184a2a" providerId="ADAL" clId="{C66116D1-FF33-4208-A776-57FC8BAF96E0}" dt="2022-06-01T21:32:51.856" v="844" actId="1076"/>
          <ac:grpSpMkLst>
            <pc:docMk/>
            <pc:sldMk cId="3562627161" sldId="2146846201"/>
            <ac:grpSpMk id="25" creationId="{1D2E1FDC-9A57-4FAF-B8B0-08449988BBC2}"/>
          </ac:grpSpMkLst>
        </pc:grpChg>
        <pc:grpChg chg="add mod">
          <ac:chgData name="Katerine Schifino" userId="37bb67de-9fcf-4611-888c-7e5b58184a2a" providerId="ADAL" clId="{C66116D1-FF33-4208-A776-57FC8BAF96E0}" dt="2022-06-01T21:32:49.200" v="843" actId="1076"/>
          <ac:grpSpMkLst>
            <pc:docMk/>
            <pc:sldMk cId="3562627161" sldId="2146846201"/>
            <ac:grpSpMk id="31" creationId="{1441BF0E-5B34-4DFF-82F7-9860BAA14242}"/>
          </ac:grpSpMkLst>
        </pc:grpChg>
        <pc:grpChg chg="add mod">
          <ac:chgData name="Katerine Schifino" userId="37bb67de-9fcf-4611-888c-7e5b58184a2a" providerId="ADAL" clId="{C66116D1-FF33-4208-A776-57FC8BAF96E0}" dt="2022-06-01T21:32:02.824" v="831" actId="1076"/>
          <ac:grpSpMkLst>
            <pc:docMk/>
            <pc:sldMk cId="3562627161" sldId="2146846201"/>
            <ac:grpSpMk id="34" creationId="{B6CB8490-9193-41EA-96F4-A53213A81020}"/>
          </ac:grpSpMkLst>
        </pc:grpChg>
        <pc:graphicFrameChg chg="add mod modGraphic">
          <ac:chgData name="Katerine Schifino" userId="37bb67de-9fcf-4611-888c-7e5b58184a2a" providerId="ADAL" clId="{C66116D1-FF33-4208-A776-57FC8BAF96E0}" dt="2022-06-01T21:31:55.805" v="830"/>
          <ac:graphicFrameMkLst>
            <pc:docMk/>
            <pc:sldMk cId="3562627161" sldId="2146846201"/>
            <ac:graphicFrameMk id="2" creationId="{DC85F967-85F0-4798-B658-4CA67A472FA0}"/>
          </ac:graphicFrameMkLst>
        </pc:graphicFrameChg>
        <pc:picChg chg="del">
          <ac:chgData name="Katerine Schifino" userId="37bb67de-9fcf-4611-888c-7e5b58184a2a" providerId="ADAL" clId="{C66116D1-FF33-4208-A776-57FC8BAF96E0}" dt="2022-06-01T21:23:11.741" v="705" actId="478"/>
          <ac:picMkLst>
            <pc:docMk/>
            <pc:sldMk cId="3562627161" sldId="2146846201"/>
            <ac:picMk id="8198" creationId="{AE9438FE-3D8E-471B-8DB5-2E0CC48B23A1}"/>
          </ac:picMkLst>
        </pc:picChg>
        <pc:picChg chg="del">
          <ac:chgData name="Katerine Schifino" userId="37bb67de-9fcf-4611-888c-7e5b58184a2a" providerId="ADAL" clId="{C66116D1-FF33-4208-A776-57FC8BAF96E0}" dt="2022-06-01T21:23:11.741" v="705" actId="478"/>
          <ac:picMkLst>
            <pc:docMk/>
            <pc:sldMk cId="3562627161" sldId="2146846201"/>
            <ac:picMk id="8200" creationId="{4C27BE58-DB1B-48D9-B24E-D0A106B5896B}"/>
          </ac:picMkLst>
        </pc:picChg>
      </pc:sldChg>
      <pc:sldChg chg="addSp delSp modSp add mod">
        <pc:chgData name="Katerine Schifino" userId="37bb67de-9fcf-4611-888c-7e5b58184a2a" providerId="ADAL" clId="{C66116D1-FF33-4208-A776-57FC8BAF96E0}" dt="2022-06-01T22:06:46.044" v="1952" actId="12"/>
        <pc:sldMkLst>
          <pc:docMk/>
          <pc:sldMk cId="3690015844" sldId="2146846202"/>
        </pc:sldMkLst>
        <pc:spChg chg="mod">
          <ac:chgData name="Katerine Schifino" userId="37bb67de-9fcf-4611-888c-7e5b58184a2a" providerId="ADAL" clId="{C66116D1-FF33-4208-A776-57FC8BAF96E0}" dt="2022-06-01T21:54:06.925" v="1474" actId="6549"/>
          <ac:spMkLst>
            <pc:docMk/>
            <pc:sldMk cId="3690015844" sldId="2146846202"/>
            <ac:spMk id="5" creationId="{F3F5B77B-C5B7-467A-B39D-86CFB13FDDC7}"/>
          </ac:spMkLst>
        </pc:spChg>
        <pc:spChg chg="mod">
          <ac:chgData name="Katerine Schifino" userId="37bb67de-9fcf-4611-888c-7e5b58184a2a" providerId="ADAL" clId="{C66116D1-FF33-4208-A776-57FC8BAF96E0}" dt="2022-06-01T21:45:52.337" v="1372" actId="1076"/>
          <ac:spMkLst>
            <pc:docMk/>
            <pc:sldMk cId="3690015844" sldId="2146846202"/>
            <ac:spMk id="7" creationId="{D26D72DD-8DF0-4733-A3C8-76B0DBD004B8}"/>
          </ac:spMkLst>
        </pc:spChg>
        <pc:spChg chg="mod">
          <ac:chgData name="Katerine Schifino" userId="37bb67de-9fcf-4611-888c-7e5b58184a2a" providerId="ADAL" clId="{C66116D1-FF33-4208-A776-57FC8BAF96E0}" dt="2022-06-01T21:48:47.669" v="1424" actId="13926"/>
          <ac:spMkLst>
            <pc:docMk/>
            <pc:sldMk cId="3690015844" sldId="2146846202"/>
            <ac:spMk id="10" creationId="{7633BA57-306C-4D62-87B7-9DC7817442B3}"/>
          </ac:spMkLst>
        </pc:spChg>
        <pc:spChg chg="mod">
          <ac:chgData name="Katerine Schifino" userId="37bb67de-9fcf-4611-888c-7e5b58184a2a" providerId="ADAL" clId="{C66116D1-FF33-4208-A776-57FC8BAF96E0}" dt="2022-06-01T22:06:46.044" v="1952" actId="12"/>
          <ac:spMkLst>
            <pc:docMk/>
            <pc:sldMk cId="3690015844" sldId="2146846202"/>
            <ac:spMk id="23" creationId="{597FF9D1-F615-46B8-82C4-43A456BE5991}"/>
          </ac:spMkLst>
        </pc:spChg>
        <pc:spChg chg="mod">
          <ac:chgData name="Katerine Schifino" userId="37bb67de-9fcf-4611-888c-7e5b58184a2a" providerId="ADAL" clId="{C66116D1-FF33-4208-A776-57FC8BAF96E0}" dt="2022-06-01T21:34:13.258" v="875" actId="20577"/>
          <ac:spMkLst>
            <pc:docMk/>
            <pc:sldMk cId="3690015844" sldId="2146846202"/>
            <ac:spMk id="24" creationId="{C9CA2B5E-DC52-4C6B-9115-2A865EC2DE62}"/>
          </ac:spMkLst>
        </pc:spChg>
        <pc:spChg chg="add mod">
          <ac:chgData name="Katerine Schifino" userId="37bb67de-9fcf-4611-888c-7e5b58184a2a" providerId="ADAL" clId="{C66116D1-FF33-4208-A776-57FC8BAF96E0}" dt="2022-06-01T21:48:11.374" v="1395" actId="14100"/>
          <ac:spMkLst>
            <pc:docMk/>
            <pc:sldMk cId="3690015844" sldId="2146846202"/>
            <ac:spMk id="25" creationId="{4569AF6A-ED16-4E74-80E6-C0570928E4D6}"/>
          </ac:spMkLst>
        </pc:spChg>
        <pc:spChg chg="del">
          <ac:chgData name="Katerine Schifino" userId="37bb67de-9fcf-4611-888c-7e5b58184a2a" providerId="ADAL" clId="{C66116D1-FF33-4208-A776-57FC8BAF96E0}" dt="2022-06-01T21:43:41.319" v="1297" actId="478"/>
          <ac:spMkLst>
            <pc:docMk/>
            <pc:sldMk cId="3690015844" sldId="2146846202"/>
            <ac:spMk id="26" creationId="{E2892603-AD1B-4BA5-A286-1C8E0A5DD61D}"/>
          </ac:spMkLst>
        </pc:spChg>
        <pc:spChg chg="del">
          <ac:chgData name="Katerine Schifino" userId="37bb67de-9fcf-4611-888c-7e5b58184a2a" providerId="ADAL" clId="{C66116D1-FF33-4208-A776-57FC8BAF96E0}" dt="2022-06-01T21:43:41.319" v="1297" actId="478"/>
          <ac:spMkLst>
            <pc:docMk/>
            <pc:sldMk cId="3690015844" sldId="2146846202"/>
            <ac:spMk id="27" creationId="{60970E43-2B70-45BD-87A9-E6C1CAE62238}"/>
          </ac:spMkLst>
        </pc:spChg>
        <pc:spChg chg="del">
          <ac:chgData name="Katerine Schifino" userId="37bb67de-9fcf-4611-888c-7e5b58184a2a" providerId="ADAL" clId="{C66116D1-FF33-4208-A776-57FC8BAF96E0}" dt="2022-06-01T21:43:41.319" v="1297" actId="478"/>
          <ac:spMkLst>
            <pc:docMk/>
            <pc:sldMk cId="3690015844" sldId="2146846202"/>
            <ac:spMk id="28" creationId="{0E7F086D-7828-43F2-A59B-F74AF5A43B31}"/>
          </ac:spMkLst>
        </pc:spChg>
        <pc:grpChg chg="del">
          <ac:chgData name="Katerine Schifino" userId="37bb67de-9fcf-4611-888c-7e5b58184a2a" providerId="ADAL" clId="{C66116D1-FF33-4208-A776-57FC8BAF96E0}" dt="2022-06-01T21:43:41.319" v="1297" actId="478"/>
          <ac:grpSpMkLst>
            <pc:docMk/>
            <pc:sldMk cId="3690015844" sldId="2146846202"/>
            <ac:grpSpMk id="11" creationId="{6346918C-5AB0-4C33-A6F0-48AE0243CF57}"/>
          </ac:grpSpMkLst>
        </pc:grpChg>
        <pc:picChg chg="del">
          <ac:chgData name="Katerine Schifino" userId="37bb67de-9fcf-4611-888c-7e5b58184a2a" providerId="ADAL" clId="{C66116D1-FF33-4208-A776-57FC8BAF96E0}" dt="2022-06-01T21:43:41.319" v="1297" actId="478"/>
          <ac:picMkLst>
            <pc:docMk/>
            <pc:sldMk cId="3690015844" sldId="2146846202"/>
            <ac:picMk id="8198" creationId="{AE9438FE-3D8E-471B-8DB5-2E0CC48B23A1}"/>
          </ac:picMkLst>
        </pc:picChg>
        <pc:picChg chg="del">
          <ac:chgData name="Katerine Schifino" userId="37bb67de-9fcf-4611-888c-7e5b58184a2a" providerId="ADAL" clId="{C66116D1-FF33-4208-A776-57FC8BAF96E0}" dt="2022-06-01T21:43:41.319" v="1297" actId="478"/>
          <ac:picMkLst>
            <pc:docMk/>
            <pc:sldMk cId="3690015844" sldId="2146846202"/>
            <ac:picMk id="8200" creationId="{4C27BE58-DB1B-48D9-B24E-D0A106B5896B}"/>
          </ac:picMkLst>
        </pc:picChg>
        <pc:picChg chg="add mod">
          <ac:chgData name="Katerine Schifino" userId="37bb67de-9fcf-4611-888c-7e5b58184a2a" providerId="ADAL" clId="{C66116D1-FF33-4208-A776-57FC8BAF96E0}" dt="2022-06-01T21:48:00.848" v="1393" actId="1076"/>
          <ac:picMkLst>
            <pc:docMk/>
            <pc:sldMk cId="3690015844" sldId="2146846202"/>
            <ac:picMk id="9218" creationId="{85AB0EE7-0824-40C6-9D9A-04ABCED7E98F}"/>
          </ac:picMkLst>
        </pc:picChg>
        <pc:picChg chg="add mod">
          <ac:chgData name="Katerine Schifino" userId="37bb67de-9fcf-4611-888c-7e5b58184a2a" providerId="ADAL" clId="{C66116D1-FF33-4208-A776-57FC8BAF96E0}" dt="2022-06-01T21:47:25.925" v="1382" actId="1076"/>
          <ac:picMkLst>
            <pc:docMk/>
            <pc:sldMk cId="3690015844" sldId="2146846202"/>
            <ac:picMk id="9220" creationId="{3E4CDDEB-CEED-4314-A149-F8BE3EFB4979}"/>
          </ac:picMkLst>
        </pc:picChg>
      </pc:sldChg>
      <pc:sldChg chg="addSp delSp modSp add mod">
        <pc:chgData name="Katerine Schifino" userId="37bb67de-9fcf-4611-888c-7e5b58184a2a" providerId="ADAL" clId="{C66116D1-FF33-4208-A776-57FC8BAF96E0}" dt="2022-06-01T22:10:54.775" v="2030" actId="1076"/>
        <pc:sldMkLst>
          <pc:docMk/>
          <pc:sldMk cId="3562794010" sldId="2146846203"/>
        </pc:sldMkLst>
        <pc:spChg chg="del">
          <ac:chgData name="Katerine Schifino" userId="37bb67de-9fcf-4611-888c-7e5b58184a2a" providerId="ADAL" clId="{C66116D1-FF33-4208-A776-57FC8BAF96E0}" dt="2022-06-01T21:53:37.870" v="1428" actId="478"/>
          <ac:spMkLst>
            <pc:docMk/>
            <pc:sldMk cId="3562794010" sldId="2146846203"/>
            <ac:spMk id="5" creationId="{F3F5B77B-C5B7-467A-B39D-86CFB13FDDC7}"/>
          </ac:spMkLst>
        </pc:spChg>
        <pc:spChg chg="del">
          <ac:chgData name="Katerine Schifino" userId="37bb67de-9fcf-4611-888c-7e5b58184a2a" providerId="ADAL" clId="{C66116D1-FF33-4208-A776-57FC8BAF96E0}" dt="2022-06-01T21:53:37.870" v="1428" actId="478"/>
          <ac:spMkLst>
            <pc:docMk/>
            <pc:sldMk cId="3562794010" sldId="2146846203"/>
            <ac:spMk id="7" creationId="{D26D72DD-8DF0-4733-A3C8-76B0DBD004B8}"/>
          </ac:spMkLst>
        </pc:spChg>
        <pc:spChg chg="add mod">
          <ac:chgData name="Katerine Schifino" userId="37bb67de-9fcf-4611-888c-7e5b58184a2a" providerId="ADAL" clId="{C66116D1-FF33-4208-A776-57FC8BAF96E0}" dt="2022-06-01T22:09:26.163" v="2014" actId="20577"/>
          <ac:spMkLst>
            <pc:docMk/>
            <pc:sldMk cId="3562794010" sldId="2146846203"/>
            <ac:spMk id="11" creationId="{41A23544-9FA8-46C1-A95B-36EDA981A4E4}"/>
          </ac:spMkLst>
        </pc:spChg>
        <pc:spChg chg="add mod">
          <ac:chgData name="Katerine Schifino" userId="37bb67de-9fcf-4611-888c-7e5b58184a2a" providerId="ADAL" clId="{C66116D1-FF33-4208-A776-57FC8BAF96E0}" dt="2022-06-01T22:09:39.770" v="2015" actId="1076"/>
          <ac:spMkLst>
            <pc:docMk/>
            <pc:sldMk cId="3562794010" sldId="2146846203"/>
            <ac:spMk id="12" creationId="{51D094F1-649F-4230-8502-5B69C0E6075F}"/>
          </ac:spMkLst>
        </pc:spChg>
        <pc:spChg chg="add mod">
          <ac:chgData name="Katerine Schifino" userId="37bb67de-9fcf-4611-888c-7e5b58184a2a" providerId="ADAL" clId="{C66116D1-FF33-4208-A776-57FC8BAF96E0}" dt="2022-06-01T22:09:45.536" v="2017" actId="1076"/>
          <ac:spMkLst>
            <pc:docMk/>
            <pc:sldMk cId="3562794010" sldId="2146846203"/>
            <ac:spMk id="14" creationId="{CDEFBBD5-78DA-4295-A01A-795CFF1AE7A1}"/>
          </ac:spMkLst>
        </pc:spChg>
        <pc:spChg chg="add mod">
          <ac:chgData name="Katerine Schifino" userId="37bb67de-9fcf-4611-888c-7e5b58184a2a" providerId="ADAL" clId="{C66116D1-FF33-4208-A776-57FC8BAF96E0}" dt="2022-06-01T22:09:49.777" v="2019" actId="1076"/>
          <ac:spMkLst>
            <pc:docMk/>
            <pc:sldMk cId="3562794010" sldId="2146846203"/>
            <ac:spMk id="16" creationId="{666C3C8E-749D-4A36-AEAE-692812982359}"/>
          </ac:spMkLst>
        </pc:spChg>
        <pc:spChg chg="mod">
          <ac:chgData name="Katerine Schifino" userId="37bb67de-9fcf-4611-888c-7e5b58184a2a" providerId="ADAL" clId="{C66116D1-FF33-4208-A776-57FC8BAF96E0}" dt="2022-06-01T21:57:55.203" v="1562" actId="20577"/>
          <ac:spMkLst>
            <pc:docMk/>
            <pc:sldMk cId="3562794010" sldId="2146846203"/>
            <ac:spMk id="23" creationId="{597FF9D1-F615-46B8-82C4-43A456BE5991}"/>
          </ac:spMkLst>
        </pc:spChg>
        <pc:spChg chg="mod">
          <ac:chgData name="Katerine Schifino" userId="37bb67de-9fcf-4611-888c-7e5b58184a2a" providerId="ADAL" clId="{C66116D1-FF33-4208-A776-57FC8BAF96E0}" dt="2022-06-01T21:53:58.031" v="1456" actId="6549"/>
          <ac:spMkLst>
            <pc:docMk/>
            <pc:sldMk cId="3562794010" sldId="2146846203"/>
            <ac:spMk id="24" creationId="{C9CA2B5E-DC52-4C6B-9115-2A865EC2DE62}"/>
          </ac:spMkLst>
        </pc:spChg>
        <pc:spChg chg="del">
          <ac:chgData name="Katerine Schifino" userId="37bb67de-9fcf-4611-888c-7e5b58184a2a" providerId="ADAL" clId="{C66116D1-FF33-4208-A776-57FC8BAF96E0}" dt="2022-06-01T21:53:37.870" v="1428" actId="478"/>
          <ac:spMkLst>
            <pc:docMk/>
            <pc:sldMk cId="3562794010" sldId="2146846203"/>
            <ac:spMk id="25" creationId="{4569AF6A-ED16-4E74-80E6-C0570928E4D6}"/>
          </ac:spMkLst>
        </pc:spChg>
        <pc:picChg chg="del">
          <ac:chgData name="Katerine Schifino" userId="37bb67de-9fcf-4611-888c-7e5b58184a2a" providerId="ADAL" clId="{C66116D1-FF33-4208-A776-57FC8BAF96E0}" dt="2022-06-01T21:53:37.870" v="1428" actId="478"/>
          <ac:picMkLst>
            <pc:docMk/>
            <pc:sldMk cId="3562794010" sldId="2146846203"/>
            <ac:picMk id="9218" creationId="{85AB0EE7-0824-40C6-9D9A-04ABCED7E98F}"/>
          </ac:picMkLst>
        </pc:picChg>
        <pc:picChg chg="del">
          <ac:chgData name="Katerine Schifino" userId="37bb67de-9fcf-4611-888c-7e5b58184a2a" providerId="ADAL" clId="{C66116D1-FF33-4208-A776-57FC8BAF96E0}" dt="2022-06-01T21:53:37.870" v="1428" actId="478"/>
          <ac:picMkLst>
            <pc:docMk/>
            <pc:sldMk cId="3562794010" sldId="2146846203"/>
            <ac:picMk id="9220" creationId="{3E4CDDEB-CEED-4314-A149-F8BE3EFB4979}"/>
          </ac:picMkLst>
        </pc:picChg>
        <pc:picChg chg="add mod">
          <ac:chgData name="Katerine Schifino" userId="37bb67de-9fcf-4611-888c-7e5b58184a2a" providerId="ADAL" clId="{C66116D1-FF33-4208-A776-57FC8BAF96E0}" dt="2022-06-01T22:09:53.527" v="2020" actId="1076"/>
          <ac:picMkLst>
            <pc:docMk/>
            <pc:sldMk cId="3562794010" sldId="2146846203"/>
            <ac:picMk id="11266" creationId="{AEA83DA9-B968-487E-8C22-E75697A6C18D}"/>
          </ac:picMkLst>
        </pc:picChg>
        <pc:picChg chg="add mod">
          <ac:chgData name="Katerine Schifino" userId="37bb67de-9fcf-4611-888c-7e5b58184a2a" providerId="ADAL" clId="{C66116D1-FF33-4208-A776-57FC8BAF96E0}" dt="2022-06-01T22:09:43.106" v="2016" actId="1076"/>
          <ac:picMkLst>
            <pc:docMk/>
            <pc:sldMk cId="3562794010" sldId="2146846203"/>
            <ac:picMk id="11268" creationId="{9B3C7CBF-B708-4046-8779-B48E6412D94A}"/>
          </ac:picMkLst>
        </pc:picChg>
        <pc:picChg chg="add del mod">
          <ac:chgData name="Katerine Schifino" userId="37bb67de-9fcf-4611-888c-7e5b58184a2a" providerId="ADAL" clId="{C66116D1-FF33-4208-A776-57FC8BAF96E0}" dt="2022-06-01T22:10:28.897" v="2025" actId="478"/>
          <ac:picMkLst>
            <pc:docMk/>
            <pc:sldMk cId="3562794010" sldId="2146846203"/>
            <ac:picMk id="11270" creationId="{82E494F6-22E6-4851-B596-94FCA080F03D}"/>
          </ac:picMkLst>
        </pc:picChg>
        <pc:picChg chg="add mod">
          <ac:chgData name="Katerine Schifino" userId="37bb67de-9fcf-4611-888c-7e5b58184a2a" providerId="ADAL" clId="{C66116D1-FF33-4208-A776-57FC8BAF96E0}" dt="2022-06-01T22:10:54.775" v="2030" actId="1076"/>
          <ac:picMkLst>
            <pc:docMk/>
            <pc:sldMk cId="3562794010" sldId="2146846203"/>
            <ac:picMk id="11272" creationId="{6B1F7787-A361-45A0-B256-F602BE0B58F8}"/>
          </ac:picMkLst>
        </pc:picChg>
      </pc:sldChg>
    </pc:docChg>
  </pc:docChgLst>
  <pc:docChgLst>
    <pc:chgData name="Katerine Schifino" userId="37bb67de-9fcf-4611-888c-7e5b58184a2a" providerId="ADAL" clId="{DDC0AF11-2D61-425D-BC3E-9D410190C756}"/>
    <pc:docChg chg="undo custSel addSld delSld modSld">
      <pc:chgData name="Katerine Schifino" userId="37bb67de-9fcf-4611-888c-7e5b58184a2a" providerId="ADAL" clId="{DDC0AF11-2D61-425D-BC3E-9D410190C756}" dt="2022-06-03T01:36:40.612" v="4044" actId="113"/>
      <pc:docMkLst>
        <pc:docMk/>
      </pc:docMkLst>
      <pc:sldChg chg="del">
        <pc:chgData name="Katerine Schifino" userId="37bb67de-9fcf-4611-888c-7e5b58184a2a" providerId="ADAL" clId="{DDC0AF11-2D61-425D-BC3E-9D410190C756}" dt="2022-06-02T19:29:50.938" v="4" actId="47"/>
        <pc:sldMkLst>
          <pc:docMk/>
          <pc:sldMk cId="463043937" sldId="2080107999"/>
        </pc:sldMkLst>
      </pc:sldChg>
      <pc:sldChg chg="del">
        <pc:chgData name="Katerine Schifino" userId="37bb67de-9fcf-4611-888c-7e5b58184a2a" providerId="ADAL" clId="{DDC0AF11-2D61-425D-BC3E-9D410190C756}" dt="2022-06-02T19:30:01.864" v="17" actId="47"/>
        <pc:sldMkLst>
          <pc:docMk/>
          <pc:sldMk cId="3592422974" sldId="2080108014"/>
        </pc:sldMkLst>
      </pc:sldChg>
      <pc:sldChg chg="del">
        <pc:chgData name="Katerine Schifino" userId="37bb67de-9fcf-4611-888c-7e5b58184a2a" providerId="ADAL" clId="{DDC0AF11-2D61-425D-BC3E-9D410190C756}" dt="2022-06-02T19:29:51.599" v="5" actId="47"/>
        <pc:sldMkLst>
          <pc:docMk/>
          <pc:sldMk cId="3114610397" sldId="2080108169"/>
        </pc:sldMkLst>
      </pc:sldChg>
      <pc:sldChg chg="del">
        <pc:chgData name="Katerine Schifino" userId="37bb67de-9fcf-4611-888c-7e5b58184a2a" providerId="ADAL" clId="{DDC0AF11-2D61-425D-BC3E-9D410190C756}" dt="2022-06-02T19:30:00.680" v="16" actId="47"/>
        <pc:sldMkLst>
          <pc:docMk/>
          <pc:sldMk cId="3576568090" sldId="2146846137"/>
        </pc:sldMkLst>
      </pc:sldChg>
      <pc:sldChg chg="modSp add mod modClrScheme chgLayout">
        <pc:chgData name="Katerine Schifino" userId="37bb67de-9fcf-4611-888c-7e5b58184a2a" providerId="ADAL" clId="{DDC0AF11-2D61-425D-BC3E-9D410190C756}" dt="2022-06-02T19:34:50.983" v="425" actId="20577"/>
        <pc:sldMkLst>
          <pc:docMk/>
          <pc:sldMk cId="429413671" sldId="2146846138"/>
        </pc:sldMkLst>
        <pc:spChg chg="mod">
          <ac:chgData name="Katerine Schifino" userId="37bb67de-9fcf-4611-888c-7e5b58184a2a" providerId="ADAL" clId="{DDC0AF11-2D61-425D-BC3E-9D410190C756}" dt="2022-06-02T19:32:30.736" v="90" actId="6549"/>
          <ac:spMkLst>
            <pc:docMk/>
            <pc:sldMk cId="429413671" sldId="2146846138"/>
            <ac:spMk id="6" creationId="{C3E24BFF-A0DB-4ECE-96D3-5EAB937B7323}"/>
          </ac:spMkLst>
        </pc:spChg>
        <pc:spChg chg="mod">
          <ac:chgData name="Katerine Schifino" userId="37bb67de-9fcf-4611-888c-7e5b58184a2a" providerId="ADAL" clId="{DDC0AF11-2D61-425D-BC3E-9D410190C756}" dt="2022-06-02T19:34:50.983" v="425" actId="20577"/>
          <ac:spMkLst>
            <pc:docMk/>
            <pc:sldMk cId="429413671" sldId="2146846138"/>
            <ac:spMk id="8" creationId="{F3692B0D-82AC-41A6-A5BD-1A4B9AC9B985}"/>
          </ac:spMkLst>
        </pc:spChg>
      </pc:sldChg>
      <pc:sldChg chg="del">
        <pc:chgData name="Katerine Schifino" userId="37bb67de-9fcf-4611-888c-7e5b58184a2a" providerId="ADAL" clId="{DDC0AF11-2D61-425D-BC3E-9D410190C756}" dt="2022-06-02T19:30:02.284" v="18" actId="47"/>
        <pc:sldMkLst>
          <pc:docMk/>
          <pc:sldMk cId="1553596990" sldId="2146846138"/>
        </pc:sldMkLst>
      </pc:sldChg>
      <pc:sldChg chg="del">
        <pc:chgData name="Katerine Schifino" userId="37bb67de-9fcf-4611-888c-7e5b58184a2a" providerId="ADAL" clId="{DDC0AF11-2D61-425D-BC3E-9D410190C756}" dt="2022-06-02T19:29:38.195" v="1" actId="47"/>
        <pc:sldMkLst>
          <pc:docMk/>
          <pc:sldMk cId="3534808474" sldId="2146846139"/>
        </pc:sldMkLst>
      </pc:sldChg>
      <pc:sldChg chg="del">
        <pc:chgData name="Katerine Schifino" userId="37bb67de-9fcf-4611-888c-7e5b58184a2a" providerId="ADAL" clId="{DDC0AF11-2D61-425D-BC3E-9D410190C756}" dt="2022-06-02T19:29:52.092" v="6" actId="47"/>
        <pc:sldMkLst>
          <pc:docMk/>
          <pc:sldMk cId="2329445064" sldId="2146846140"/>
        </pc:sldMkLst>
      </pc:sldChg>
      <pc:sldChg chg="del">
        <pc:chgData name="Katerine Schifino" userId="37bb67de-9fcf-4611-888c-7e5b58184a2a" providerId="ADAL" clId="{DDC0AF11-2D61-425D-BC3E-9D410190C756}" dt="2022-06-02T19:29:53.747" v="11" actId="47"/>
        <pc:sldMkLst>
          <pc:docMk/>
          <pc:sldMk cId="3768805502" sldId="2146846143"/>
        </pc:sldMkLst>
      </pc:sldChg>
      <pc:sldChg chg="del">
        <pc:chgData name="Katerine Schifino" userId="37bb67de-9fcf-4611-888c-7e5b58184a2a" providerId="ADAL" clId="{DDC0AF11-2D61-425D-BC3E-9D410190C756}" dt="2022-06-02T19:29:53.925" v="12" actId="47"/>
        <pc:sldMkLst>
          <pc:docMk/>
          <pc:sldMk cId="3440500009" sldId="2146846144"/>
        </pc:sldMkLst>
      </pc:sldChg>
      <pc:sldChg chg="del">
        <pc:chgData name="Katerine Schifino" userId="37bb67de-9fcf-4611-888c-7e5b58184a2a" providerId="ADAL" clId="{DDC0AF11-2D61-425D-BC3E-9D410190C756}" dt="2022-06-02T19:29:54.058" v="13" actId="47"/>
        <pc:sldMkLst>
          <pc:docMk/>
          <pc:sldMk cId="1852137981" sldId="2146846145"/>
        </pc:sldMkLst>
      </pc:sldChg>
      <pc:sldChg chg="add del">
        <pc:chgData name="Katerine Schifino" userId="37bb67de-9fcf-4611-888c-7e5b58184a2a" providerId="ADAL" clId="{DDC0AF11-2D61-425D-BC3E-9D410190C756}" dt="2022-06-02T19:29:55.788" v="15" actId="47"/>
        <pc:sldMkLst>
          <pc:docMk/>
          <pc:sldMk cId="663539748" sldId="2146846147"/>
        </pc:sldMkLst>
      </pc:sldChg>
      <pc:sldChg chg="del">
        <pc:chgData name="Katerine Schifino" userId="37bb67de-9fcf-4611-888c-7e5b58184a2a" providerId="ADAL" clId="{DDC0AF11-2D61-425D-BC3E-9D410190C756}" dt="2022-06-02T19:29:53.275" v="9" actId="47"/>
        <pc:sldMkLst>
          <pc:docMk/>
          <pc:sldMk cId="940552876" sldId="2146846148"/>
        </pc:sldMkLst>
      </pc:sldChg>
      <pc:sldChg chg="del">
        <pc:chgData name="Katerine Schifino" userId="37bb67de-9fcf-4611-888c-7e5b58184a2a" providerId="ADAL" clId="{DDC0AF11-2D61-425D-BC3E-9D410190C756}" dt="2022-06-02T19:29:53.596" v="10" actId="47"/>
        <pc:sldMkLst>
          <pc:docMk/>
          <pc:sldMk cId="3098130296" sldId="2146846150"/>
        </pc:sldMkLst>
      </pc:sldChg>
      <pc:sldChg chg="del">
        <pc:chgData name="Katerine Schifino" userId="37bb67de-9fcf-4611-888c-7e5b58184a2a" providerId="ADAL" clId="{DDC0AF11-2D61-425D-BC3E-9D410190C756}" dt="2022-06-02T19:29:52.955" v="8" actId="47"/>
        <pc:sldMkLst>
          <pc:docMk/>
          <pc:sldMk cId="240383878" sldId="2146846151"/>
        </pc:sldMkLst>
      </pc:sldChg>
      <pc:sldChg chg="del">
        <pc:chgData name="Katerine Schifino" userId="37bb67de-9fcf-4611-888c-7e5b58184a2a" providerId="ADAL" clId="{DDC0AF11-2D61-425D-BC3E-9D410190C756}" dt="2022-06-02T19:29:52.491" v="7" actId="47"/>
        <pc:sldMkLst>
          <pc:docMk/>
          <pc:sldMk cId="3872794362" sldId="2146846188"/>
        </pc:sldMkLst>
      </pc:sldChg>
      <pc:sldChg chg="addSp delSp modSp mod">
        <pc:chgData name="Katerine Schifino" userId="37bb67de-9fcf-4611-888c-7e5b58184a2a" providerId="ADAL" clId="{DDC0AF11-2D61-425D-BC3E-9D410190C756}" dt="2022-06-02T19:49:11.780" v="1635" actId="20577"/>
        <pc:sldMkLst>
          <pc:docMk/>
          <pc:sldMk cId="1081149190" sldId="2146846189"/>
        </pc:sldMkLst>
        <pc:spChg chg="add mod">
          <ac:chgData name="Katerine Schifino" userId="37bb67de-9fcf-4611-888c-7e5b58184a2a" providerId="ADAL" clId="{DDC0AF11-2D61-425D-BC3E-9D410190C756}" dt="2022-06-02T19:49:02.384" v="1632" actId="1076"/>
          <ac:spMkLst>
            <pc:docMk/>
            <pc:sldMk cId="1081149190" sldId="2146846189"/>
            <ac:spMk id="2" creationId="{6B0D95B7-DB89-43BA-843E-1988F78AF3D9}"/>
          </ac:spMkLst>
        </pc:spChg>
        <pc:spChg chg="mod">
          <ac:chgData name="Katerine Schifino" userId="37bb67de-9fcf-4611-888c-7e5b58184a2a" providerId="ADAL" clId="{DDC0AF11-2D61-425D-BC3E-9D410190C756}" dt="2022-06-02T19:41:23.226" v="1046" actId="1076"/>
          <ac:spMkLst>
            <pc:docMk/>
            <pc:sldMk cId="1081149190" sldId="2146846189"/>
            <ac:spMk id="9" creationId="{A89F78CA-912F-482C-BF87-C19EF93A26BC}"/>
          </ac:spMkLst>
        </pc:spChg>
        <pc:spChg chg="mod">
          <ac:chgData name="Katerine Schifino" userId="37bb67de-9fcf-4611-888c-7e5b58184a2a" providerId="ADAL" clId="{DDC0AF11-2D61-425D-BC3E-9D410190C756}" dt="2022-06-02T19:41:23.226" v="1046" actId="1076"/>
          <ac:spMkLst>
            <pc:docMk/>
            <pc:sldMk cId="1081149190" sldId="2146846189"/>
            <ac:spMk id="13" creationId="{74B3DBF6-7C47-46BB-923B-DE7F2196C60D}"/>
          </ac:spMkLst>
        </pc:spChg>
        <pc:spChg chg="add del mod">
          <ac:chgData name="Katerine Schifino" userId="37bb67de-9fcf-4611-888c-7e5b58184a2a" providerId="ADAL" clId="{DDC0AF11-2D61-425D-BC3E-9D410190C756}" dt="2022-06-02T19:45:15.071" v="1306" actId="478"/>
          <ac:spMkLst>
            <pc:docMk/>
            <pc:sldMk cId="1081149190" sldId="2146846189"/>
            <ac:spMk id="14" creationId="{2523780D-6789-4D14-AE60-8DEE96D234DA}"/>
          </ac:spMkLst>
        </pc:spChg>
        <pc:spChg chg="add mod">
          <ac:chgData name="Katerine Schifino" userId="37bb67de-9fcf-4611-888c-7e5b58184a2a" providerId="ADAL" clId="{DDC0AF11-2D61-425D-BC3E-9D410190C756}" dt="2022-06-02T19:49:11.780" v="1635" actId="20577"/>
          <ac:spMkLst>
            <pc:docMk/>
            <pc:sldMk cId="1081149190" sldId="2146846189"/>
            <ac:spMk id="15" creationId="{4391AE27-F5DA-4877-ACD8-9BA48209AF42}"/>
          </ac:spMkLst>
        </pc:spChg>
        <pc:spChg chg="mod">
          <ac:chgData name="Katerine Schifino" userId="37bb67de-9fcf-4611-888c-7e5b58184a2a" providerId="ADAL" clId="{DDC0AF11-2D61-425D-BC3E-9D410190C756}" dt="2022-06-02T19:41:23.226" v="1046" actId="1076"/>
          <ac:spMkLst>
            <pc:docMk/>
            <pc:sldMk cId="1081149190" sldId="2146846189"/>
            <ac:spMk id="16" creationId="{91ED6617-3ABA-4373-BEBF-8246874EC35C}"/>
          </ac:spMkLst>
        </pc:spChg>
        <pc:spChg chg="mod">
          <ac:chgData name="Katerine Schifino" userId="37bb67de-9fcf-4611-888c-7e5b58184a2a" providerId="ADAL" clId="{DDC0AF11-2D61-425D-BC3E-9D410190C756}" dt="2022-06-02T19:41:23.226" v="1046" actId="1076"/>
          <ac:spMkLst>
            <pc:docMk/>
            <pc:sldMk cId="1081149190" sldId="2146846189"/>
            <ac:spMk id="17" creationId="{C5F95D62-9EB9-4C01-AA92-4F34FF534393}"/>
          </ac:spMkLst>
        </pc:spChg>
        <pc:spChg chg="add del mod">
          <ac:chgData name="Katerine Schifino" userId="37bb67de-9fcf-4611-888c-7e5b58184a2a" providerId="ADAL" clId="{DDC0AF11-2D61-425D-BC3E-9D410190C756}" dt="2022-06-02T19:42:27.200" v="1067" actId="1076"/>
          <ac:spMkLst>
            <pc:docMk/>
            <pc:sldMk cId="1081149190" sldId="2146846189"/>
            <ac:spMk id="18" creationId="{99AAD9F0-114B-45A3-9537-8D6C6CD9F0E6}"/>
          </ac:spMkLst>
        </pc:spChg>
        <pc:spChg chg="add del mod">
          <ac:chgData name="Katerine Schifino" userId="37bb67de-9fcf-4611-888c-7e5b58184a2a" providerId="ADAL" clId="{DDC0AF11-2D61-425D-BC3E-9D410190C756}" dt="2022-06-02T19:42:21.201" v="1065" actId="1076"/>
          <ac:spMkLst>
            <pc:docMk/>
            <pc:sldMk cId="1081149190" sldId="2146846189"/>
            <ac:spMk id="19" creationId="{A29FCCBD-FF7B-4D38-BF7D-AE32D21EE252}"/>
          </ac:spMkLst>
        </pc:spChg>
        <pc:picChg chg="add mod">
          <ac:chgData name="Katerine Schifino" userId="37bb67de-9fcf-4611-888c-7e5b58184a2a" providerId="ADAL" clId="{DDC0AF11-2D61-425D-BC3E-9D410190C756}" dt="2022-06-02T19:49:08.047" v="1634" actId="1076"/>
          <ac:picMkLst>
            <pc:docMk/>
            <pc:sldMk cId="1081149190" sldId="2146846189"/>
            <ac:picMk id="4" creationId="{68DB47A6-0745-42FF-827F-0C8E345F3447}"/>
          </ac:picMkLst>
        </pc:picChg>
        <pc:picChg chg="mod">
          <ac:chgData name="Katerine Schifino" userId="37bb67de-9fcf-4611-888c-7e5b58184a2a" providerId="ADAL" clId="{DDC0AF11-2D61-425D-BC3E-9D410190C756}" dt="2022-06-02T19:41:23.226" v="1046" actId="1076"/>
          <ac:picMkLst>
            <pc:docMk/>
            <pc:sldMk cId="1081149190" sldId="2146846189"/>
            <ac:picMk id="7172" creationId="{06A482B7-E6CD-41B3-B2D4-F3755A7DBD26}"/>
          </ac:picMkLst>
        </pc:picChg>
        <pc:picChg chg="add del mod">
          <ac:chgData name="Katerine Schifino" userId="37bb67de-9fcf-4611-888c-7e5b58184a2a" providerId="ADAL" clId="{DDC0AF11-2D61-425D-BC3E-9D410190C756}" dt="2022-06-02T19:42:24.173" v="1066" actId="1076"/>
          <ac:picMkLst>
            <pc:docMk/>
            <pc:sldMk cId="1081149190" sldId="2146846189"/>
            <ac:picMk id="7174" creationId="{0AB49698-9015-49D0-955D-A25DBF1773F6}"/>
          </ac:picMkLst>
        </pc:picChg>
      </pc:sldChg>
      <pc:sldChg chg="addSp delSp modSp mod">
        <pc:chgData name="Katerine Schifino" userId="37bb67de-9fcf-4611-888c-7e5b58184a2a" providerId="ADAL" clId="{DDC0AF11-2D61-425D-BC3E-9D410190C756}" dt="2022-06-02T19:53:04.712" v="1861" actId="20577"/>
        <pc:sldMkLst>
          <pc:docMk/>
          <pc:sldMk cId="3146685949" sldId="2146846191"/>
        </pc:sldMkLst>
        <pc:spChg chg="add mod">
          <ac:chgData name="Katerine Schifino" userId="37bb67de-9fcf-4611-888c-7e5b58184a2a" providerId="ADAL" clId="{DDC0AF11-2D61-425D-BC3E-9D410190C756}" dt="2022-06-02T19:53:04.712" v="1861" actId="20577"/>
          <ac:spMkLst>
            <pc:docMk/>
            <pc:sldMk cId="3146685949" sldId="2146846191"/>
            <ac:spMk id="7" creationId="{85A4E73E-1135-4030-8A97-473FD45AF184}"/>
          </ac:spMkLst>
        </pc:spChg>
        <pc:spChg chg="del">
          <ac:chgData name="Katerine Schifino" userId="37bb67de-9fcf-4611-888c-7e5b58184a2a" providerId="ADAL" clId="{DDC0AF11-2D61-425D-BC3E-9D410190C756}" dt="2022-06-02T19:51:20.057" v="1639" actId="478"/>
          <ac:spMkLst>
            <pc:docMk/>
            <pc:sldMk cId="3146685949" sldId="2146846191"/>
            <ac:spMk id="39" creationId="{FBC5878A-8F0E-4D0D-81F1-E3C9A3E133CA}"/>
          </ac:spMkLst>
        </pc:spChg>
        <pc:picChg chg="del">
          <ac:chgData name="Katerine Schifino" userId="37bb67de-9fcf-4611-888c-7e5b58184a2a" providerId="ADAL" clId="{DDC0AF11-2D61-425D-BC3E-9D410190C756}" dt="2022-06-02T19:51:20.057" v="1639" actId="478"/>
          <ac:picMkLst>
            <pc:docMk/>
            <pc:sldMk cId="3146685949" sldId="2146846191"/>
            <ac:picMk id="25" creationId="{669ACA6D-D4AF-4EAD-BA9E-2B1AF82A8BE7}"/>
          </ac:picMkLst>
        </pc:picChg>
      </pc:sldChg>
      <pc:sldChg chg="addSp modSp mod">
        <pc:chgData name="Katerine Schifino" userId="37bb67de-9fcf-4611-888c-7e5b58184a2a" providerId="ADAL" clId="{DDC0AF11-2D61-425D-BC3E-9D410190C756}" dt="2022-06-02T19:57:29.004" v="2389" actId="14100"/>
        <pc:sldMkLst>
          <pc:docMk/>
          <pc:sldMk cId="2968486713" sldId="2146846192"/>
        </pc:sldMkLst>
        <pc:spChg chg="add mod">
          <ac:chgData name="Katerine Schifino" userId="37bb67de-9fcf-4611-888c-7e5b58184a2a" providerId="ADAL" clId="{DDC0AF11-2D61-425D-BC3E-9D410190C756}" dt="2022-06-02T19:57:00.481" v="2387" actId="20577"/>
          <ac:spMkLst>
            <pc:docMk/>
            <pc:sldMk cId="2968486713" sldId="2146846192"/>
            <ac:spMk id="11" creationId="{64CF57A6-DD70-460A-BD2E-5913258F58FA}"/>
          </ac:spMkLst>
        </pc:spChg>
        <pc:spChg chg="mod">
          <ac:chgData name="Katerine Schifino" userId="37bb67de-9fcf-4611-888c-7e5b58184a2a" providerId="ADAL" clId="{DDC0AF11-2D61-425D-BC3E-9D410190C756}" dt="2022-06-02T19:57:29.004" v="2389" actId="14100"/>
          <ac:spMkLst>
            <pc:docMk/>
            <pc:sldMk cId="2968486713" sldId="2146846192"/>
            <ac:spMk id="19" creationId="{96CAE5D9-122E-4FA6-A910-641FFE48A404}"/>
          </ac:spMkLst>
        </pc:spChg>
      </pc:sldChg>
      <pc:sldChg chg="addSp delSp modSp mod">
        <pc:chgData name="Katerine Schifino" userId="37bb67de-9fcf-4611-888c-7e5b58184a2a" providerId="ADAL" clId="{DDC0AF11-2D61-425D-BC3E-9D410190C756}" dt="2022-06-02T20:00:38.717" v="2776" actId="1076"/>
        <pc:sldMkLst>
          <pc:docMk/>
          <pc:sldMk cId="1662542093" sldId="2146846193"/>
        </pc:sldMkLst>
        <pc:spChg chg="add mod">
          <ac:chgData name="Katerine Schifino" userId="37bb67de-9fcf-4611-888c-7e5b58184a2a" providerId="ADAL" clId="{DDC0AF11-2D61-425D-BC3E-9D410190C756}" dt="2022-06-02T20:00:38.717" v="2776" actId="1076"/>
          <ac:spMkLst>
            <pc:docMk/>
            <pc:sldMk cId="1662542093" sldId="2146846193"/>
            <ac:spMk id="8" creationId="{11EF6F39-6065-403B-B3D8-2732572454CE}"/>
          </ac:spMkLst>
        </pc:spChg>
        <pc:graphicFrameChg chg="mod modGraphic">
          <ac:chgData name="Katerine Schifino" userId="37bb67de-9fcf-4611-888c-7e5b58184a2a" providerId="ADAL" clId="{DDC0AF11-2D61-425D-BC3E-9D410190C756}" dt="2022-06-02T19:58:41.178" v="2392" actId="14734"/>
          <ac:graphicFrameMkLst>
            <pc:docMk/>
            <pc:sldMk cId="1662542093" sldId="2146846193"/>
            <ac:graphicFrameMk id="3" creationId="{1FAC86E6-7510-4026-A4EF-EEA428280EC2}"/>
          </ac:graphicFrameMkLst>
        </pc:graphicFrameChg>
        <pc:picChg chg="del">
          <ac:chgData name="Katerine Schifino" userId="37bb67de-9fcf-4611-888c-7e5b58184a2a" providerId="ADAL" clId="{DDC0AF11-2D61-425D-BC3E-9D410190C756}" dt="2022-06-02T20:00:11.731" v="2746" actId="478"/>
          <ac:picMkLst>
            <pc:docMk/>
            <pc:sldMk cId="1662542093" sldId="2146846193"/>
            <ac:picMk id="21" creationId="{BDC809D2-4742-43D5-9208-60B7A46CDA84}"/>
          </ac:picMkLst>
        </pc:picChg>
      </pc:sldChg>
      <pc:sldChg chg="addSp modSp mod">
        <pc:chgData name="Katerine Schifino" userId="37bb67de-9fcf-4611-888c-7e5b58184a2a" providerId="ADAL" clId="{DDC0AF11-2D61-425D-BC3E-9D410190C756}" dt="2022-06-03T01:28:43.866" v="3091" actId="115"/>
        <pc:sldMkLst>
          <pc:docMk/>
          <pc:sldMk cId="1701351180" sldId="2146846200"/>
        </pc:sldMkLst>
        <pc:spChg chg="mod">
          <ac:chgData name="Katerine Schifino" userId="37bb67de-9fcf-4611-888c-7e5b58184a2a" providerId="ADAL" clId="{DDC0AF11-2D61-425D-BC3E-9D410190C756}" dt="2022-06-03T01:28:43.866" v="3091" actId="115"/>
          <ac:spMkLst>
            <pc:docMk/>
            <pc:sldMk cId="1701351180" sldId="2146846200"/>
            <ac:spMk id="7" creationId="{D26D72DD-8DF0-4733-A3C8-76B0DBD004B8}"/>
          </ac:spMkLst>
        </pc:spChg>
        <pc:spChg chg="mod">
          <ac:chgData name="Katerine Schifino" userId="37bb67de-9fcf-4611-888c-7e5b58184a2a" providerId="ADAL" clId="{DDC0AF11-2D61-425D-BC3E-9D410190C756}" dt="2022-06-03T01:24:57.695" v="2780" actId="14100"/>
          <ac:spMkLst>
            <pc:docMk/>
            <pc:sldMk cId="1701351180" sldId="2146846200"/>
            <ac:spMk id="23" creationId="{597FF9D1-F615-46B8-82C4-43A456BE5991}"/>
          </ac:spMkLst>
        </pc:spChg>
        <pc:spChg chg="add mod">
          <ac:chgData name="Katerine Schifino" userId="37bb67de-9fcf-4611-888c-7e5b58184a2a" providerId="ADAL" clId="{DDC0AF11-2D61-425D-BC3E-9D410190C756}" dt="2022-06-03T01:28:02.339" v="2977" actId="403"/>
          <ac:spMkLst>
            <pc:docMk/>
            <pc:sldMk cId="1701351180" sldId="2146846200"/>
            <ac:spMk id="25" creationId="{789CE95B-721A-4F1F-8954-186148AB7631}"/>
          </ac:spMkLst>
        </pc:spChg>
      </pc:sldChg>
      <pc:sldChg chg="addSp modSp mod">
        <pc:chgData name="Katerine Schifino" userId="37bb67de-9fcf-4611-888c-7e5b58184a2a" providerId="ADAL" clId="{DDC0AF11-2D61-425D-BC3E-9D410190C756}" dt="2022-06-03T01:30:25.138" v="3274" actId="20577"/>
        <pc:sldMkLst>
          <pc:docMk/>
          <pc:sldMk cId="3562627161" sldId="2146846201"/>
        </pc:sldMkLst>
        <pc:spChg chg="add mod">
          <ac:chgData name="Katerine Schifino" userId="37bb67de-9fcf-4611-888c-7e5b58184a2a" providerId="ADAL" clId="{DDC0AF11-2D61-425D-BC3E-9D410190C756}" dt="2022-06-03T01:30:25.138" v="3274" actId="20577"/>
          <ac:spMkLst>
            <pc:docMk/>
            <pc:sldMk cId="3562627161" sldId="2146846201"/>
            <ac:spMk id="15" creationId="{5675A197-C855-4AFE-9D4B-6D8F70DFB764}"/>
          </ac:spMkLst>
        </pc:spChg>
        <pc:spChg chg="mod">
          <ac:chgData name="Katerine Schifino" userId="37bb67de-9fcf-4611-888c-7e5b58184a2a" providerId="ADAL" clId="{DDC0AF11-2D61-425D-BC3E-9D410190C756}" dt="2022-06-03T01:29:31.144" v="3168" actId="14100"/>
          <ac:spMkLst>
            <pc:docMk/>
            <pc:sldMk cId="3562627161" sldId="2146846201"/>
            <ac:spMk id="33" creationId="{10C7C999-D5CA-41E2-875A-0022D5E8EF28}"/>
          </ac:spMkLst>
        </pc:spChg>
      </pc:sldChg>
      <pc:sldChg chg="addSp delSp modSp mod">
        <pc:chgData name="Katerine Schifino" userId="37bb67de-9fcf-4611-888c-7e5b58184a2a" providerId="ADAL" clId="{DDC0AF11-2D61-425D-BC3E-9D410190C756}" dt="2022-06-03T01:33:07.720" v="3622" actId="115"/>
        <pc:sldMkLst>
          <pc:docMk/>
          <pc:sldMk cId="3690015844" sldId="2146846202"/>
        </pc:sldMkLst>
        <pc:spChg chg="add mod">
          <ac:chgData name="Katerine Schifino" userId="37bb67de-9fcf-4611-888c-7e5b58184a2a" providerId="ADAL" clId="{DDC0AF11-2D61-425D-BC3E-9D410190C756}" dt="2022-06-03T01:31:51.302" v="3495" actId="14100"/>
          <ac:spMkLst>
            <pc:docMk/>
            <pc:sldMk cId="3690015844" sldId="2146846202"/>
            <ac:spMk id="11" creationId="{C6F62B88-042B-4A40-912D-4D2ACCD20AE2}"/>
          </ac:spMkLst>
        </pc:spChg>
        <pc:spChg chg="add mod">
          <ac:chgData name="Katerine Schifino" userId="37bb67de-9fcf-4611-888c-7e5b58184a2a" providerId="ADAL" clId="{DDC0AF11-2D61-425D-BC3E-9D410190C756}" dt="2022-06-03T01:33:07.720" v="3622" actId="115"/>
          <ac:spMkLst>
            <pc:docMk/>
            <pc:sldMk cId="3690015844" sldId="2146846202"/>
            <ac:spMk id="12" creationId="{CA5460F7-4308-4185-B28E-AC528C103344}"/>
          </ac:spMkLst>
        </pc:spChg>
        <pc:spChg chg="mod">
          <ac:chgData name="Katerine Schifino" userId="37bb67de-9fcf-4611-888c-7e5b58184a2a" providerId="ADAL" clId="{DDC0AF11-2D61-425D-BC3E-9D410190C756}" dt="2022-06-03T01:30:46.104" v="3275" actId="14100"/>
          <ac:spMkLst>
            <pc:docMk/>
            <pc:sldMk cId="3690015844" sldId="2146846202"/>
            <ac:spMk id="23" creationId="{597FF9D1-F615-46B8-82C4-43A456BE5991}"/>
          </ac:spMkLst>
        </pc:spChg>
        <pc:picChg chg="del">
          <ac:chgData name="Katerine Schifino" userId="37bb67de-9fcf-4611-888c-7e5b58184a2a" providerId="ADAL" clId="{DDC0AF11-2D61-425D-BC3E-9D410190C756}" dt="2022-06-03T01:32:00.550" v="3496" actId="478"/>
          <ac:picMkLst>
            <pc:docMk/>
            <pc:sldMk cId="3690015844" sldId="2146846202"/>
            <ac:picMk id="9220" creationId="{3E4CDDEB-CEED-4314-A149-F8BE3EFB4979}"/>
          </ac:picMkLst>
        </pc:picChg>
      </pc:sldChg>
      <pc:sldChg chg="addSp modSp mod">
        <pc:chgData name="Katerine Schifino" userId="37bb67de-9fcf-4611-888c-7e5b58184a2a" providerId="ADAL" clId="{DDC0AF11-2D61-425D-BC3E-9D410190C756}" dt="2022-06-03T01:36:40.612" v="4044" actId="113"/>
        <pc:sldMkLst>
          <pc:docMk/>
          <pc:sldMk cId="3562794010" sldId="2146846203"/>
        </pc:sldMkLst>
        <pc:spChg chg="mod">
          <ac:chgData name="Katerine Schifino" userId="37bb67de-9fcf-4611-888c-7e5b58184a2a" providerId="ADAL" clId="{DDC0AF11-2D61-425D-BC3E-9D410190C756}" dt="2022-06-03T01:33:27.378" v="3624" actId="1076"/>
          <ac:spMkLst>
            <pc:docMk/>
            <pc:sldMk cId="3562794010" sldId="2146846203"/>
            <ac:spMk id="11" creationId="{41A23544-9FA8-46C1-A95B-36EDA981A4E4}"/>
          </ac:spMkLst>
        </pc:spChg>
        <pc:spChg chg="add mod">
          <ac:chgData name="Katerine Schifino" userId="37bb67de-9fcf-4611-888c-7e5b58184a2a" providerId="ADAL" clId="{DDC0AF11-2D61-425D-BC3E-9D410190C756}" dt="2022-06-03T01:35:34.156" v="3841" actId="20577"/>
          <ac:spMkLst>
            <pc:docMk/>
            <pc:sldMk cId="3562794010" sldId="2146846203"/>
            <ac:spMk id="13" creationId="{1DE8C1E9-3162-49D3-9A03-CCCEDDB52471}"/>
          </ac:spMkLst>
        </pc:spChg>
        <pc:spChg chg="add mod">
          <ac:chgData name="Katerine Schifino" userId="37bb67de-9fcf-4611-888c-7e5b58184a2a" providerId="ADAL" clId="{DDC0AF11-2D61-425D-BC3E-9D410190C756}" dt="2022-06-03T01:36:40.612" v="4044" actId="113"/>
          <ac:spMkLst>
            <pc:docMk/>
            <pc:sldMk cId="3562794010" sldId="2146846203"/>
            <ac:spMk id="15" creationId="{B6F07C70-591F-4054-B8C5-B6F38240DDD8}"/>
          </ac:spMkLst>
        </pc:spChg>
        <pc:spChg chg="mod">
          <ac:chgData name="Katerine Schifino" userId="37bb67de-9fcf-4611-888c-7e5b58184a2a" providerId="ADAL" clId="{DDC0AF11-2D61-425D-BC3E-9D410190C756}" dt="2022-06-03T01:35:29.327" v="3839" actId="6549"/>
          <ac:spMkLst>
            <pc:docMk/>
            <pc:sldMk cId="3562794010" sldId="2146846203"/>
            <ac:spMk id="16" creationId="{666C3C8E-749D-4A36-AEAE-692812982359}"/>
          </ac:spMkLst>
        </pc:spChg>
      </pc:sldChg>
      <pc:sldChg chg="addSp delSp modSp add mod modClrScheme chgLayout">
        <pc:chgData name="Katerine Schifino" userId="37bb67de-9fcf-4611-888c-7e5b58184a2a" providerId="ADAL" clId="{DDC0AF11-2D61-425D-BC3E-9D410190C756}" dt="2022-06-02T19:37:34.109" v="801" actId="1076"/>
        <pc:sldMkLst>
          <pc:docMk/>
          <pc:sldMk cId="3261464579" sldId="2146846204"/>
        </pc:sldMkLst>
        <pc:spChg chg="add mod">
          <ac:chgData name="Katerine Schifino" userId="37bb67de-9fcf-4611-888c-7e5b58184a2a" providerId="ADAL" clId="{DDC0AF11-2D61-425D-BC3E-9D410190C756}" dt="2022-06-02T19:35:06.418" v="427"/>
          <ac:spMkLst>
            <pc:docMk/>
            <pc:sldMk cId="3261464579" sldId="2146846204"/>
            <ac:spMk id="5" creationId="{4DD7FEEC-0773-44D1-9A60-54252FA5D7DB}"/>
          </ac:spMkLst>
        </pc:spChg>
        <pc:spChg chg="del">
          <ac:chgData name="Katerine Schifino" userId="37bb67de-9fcf-4611-888c-7e5b58184a2a" providerId="ADAL" clId="{DDC0AF11-2D61-425D-BC3E-9D410190C756}" dt="2022-06-02T19:35:06.072" v="426" actId="478"/>
          <ac:spMkLst>
            <pc:docMk/>
            <pc:sldMk cId="3261464579" sldId="2146846204"/>
            <ac:spMk id="6" creationId="{C3E24BFF-A0DB-4ECE-96D3-5EAB937B7323}"/>
          </ac:spMkLst>
        </pc:spChg>
        <pc:spChg chg="mod">
          <ac:chgData name="Katerine Schifino" userId="37bb67de-9fcf-4611-888c-7e5b58184a2a" providerId="ADAL" clId="{DDC0AF11-2D61-425D-BC3E-9D410190C756}" dt="2022-06-02T19:37:34.109" v="801" actId="1076"/>
          <ac:spMkLst>
            <pc:docMk/>
            <pc:sldMk cId="3261464579" sldId="2146846204"/>
            <ac:spMk id="8" creationId="{F3692B0D-82AC-41A6-A5BD-1A4B9AC9B985}"/>
          </ac:spMkLst>
        </pc:spChg>
      </pc:sldChg>
      <pc:sldChg chg="new del">
        <pc:chgData name="Katerine Schifino" userId="37bb67de-9fcf-4611-888c-7e5b58184a2a" providerId="ADAL" clId="{DDC0AF11-2D61-425D-BC3E-9D410190C756}" dt="2022-06-02T19:32:09.958" v="23" actId="680"/>
        <pc:sldMkLst>
          <pc:docMk/>
          <pc:sldMk cId="1192607335" sldId="21468462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6F8A2-BF16-4D86-9F38-7AC94E427353}"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CO"/>
        </a:p>
      </dgm:t>
    </dgm:pt>
    <dgm:pt modelId="{52A2D2EA-2B17-4951-AA0E-63C272286935}">
      <dgm:prSet/>
      <dgm:spPr/>
      <dgm:t>
        <a:bodyPr/>
        <a:lstStyle/>
        <a:p>
          <a:r>
            <a:rPr lang="es-CO" dirty="0"/>
            <a:t>.</a:t>
          </a:r>
        </a:p>
      </dgm:t>
    </dgm:pt>
    <dgm:pt modelId="{28BE039A-4182-4F8E-9919-BA069ED07A2D}" type="parTrans" cxnId="{9588A040-A392-441D-95F8-BE72B27C6968}">
      <dgm:prSet/>
      <dgm:spPr/>
      <dgm:t>
        <a:bodyPr/>
        <a:lstStyle/>
        <a:p>
          <a:endParaRPr lang="es-CO"/>
        </a:p>
      </dgm:t>
    </dgm:pt>
    <dgm:pt modelId="{77A49364-493E-4C86-A547-CA3DCD4045CD}" type="sibTrans" cxnId="{9588A040-A392-441D-95F8-BE72B27C6968}">
      <dgm:prSet/>
      <dgm:spPr/>
      <dgm:t>
        <a:bodyPr/>
        <a:lstStyle/>
        <a:p>
          <a:endParaRPr lang="es-CO"/>
        </a:p>
      </dgm:t>
    </dgm:pt>
    <dgm:pt modelId="{4945944B-5B8A-4287-9A47-FFD5A50CCDAC}" type="pres">
      <dgm:prSet presAssocID="{3E06F8A2-BF16-4D86-9F38-7AC94E427353}" presName="Name0" presStyleCnt="0">
        <dgm:presLayoutVars>
          <dgm:chMax val="7"/>
          <dgm:chPref val="5"/>
        </dgm:presLayoutVars>
      </dgm:prSet>
      <dgm:spPr/>
    </dgm:pt>
    <dgm:pt modelId="{C7FDF110-2EC9-49F2-8B7B-C5A3A09ED4F9}" type="pres">
      <dgm:prSet presAssocID="{3E06F8A2-BF16-4D86-9F38-7AC94E427353}" presName="arrowNode" presStyleLbl="node1" presStyleIdx="0" presStyleCnt="1" custLinFactNeighborX="-48577" custLinFactNeighborY="-7647"/>
      <dgm:spPr>
        <a:solidFill>
          <a:schemeClr val="accent2">
            <a:lumMod val="60000"/>
            <a:lumOff val="40000"/>
          </a:schemeClr>
        </a:solidFill>
      </dgm:spPr>
    </dgm:pt>
    <dgm:pt modelId="{1B34F450-3AEE-4B4D-9487-0C14AAB78B55}" type="pres">
      <dgm:prSet presAssocID="{52A2D2EA-2B17-4951-AA0E-63C272286935}" presName="txNode1" presStyleLbl="revTx" presStyleIdx="0" presStyleCnt="1">
        <dgm:presLayoutVars>
          <dgm:bulletEnabled val="1"/>
        </dgm:presLayoutVars>
      </dgm:prSet>
      <dgm:spPr/>
    </dgm:pt>
  </dgm:ptLst>
  <dgm:cxnLst>
    <dgm:cxn modelId="{9588A040-A392-441D-95F8-BE72B27C6968}" srcId="{3E06F8A2-BF16-4D86-9F38-7AC94E427353}" destId="{52A2D2EA-2B17-4951-AA0E-63C272286935}" srcOrd="0" destOrd="0" parTransId="{28BE039A-4182-4F8E-9919-BA069ED07A2D}" sibTransId="{77A49364-493E-4C86-A547-CA3DCD4045CD}"/>
    <dgm:cxn modelId="{C9FB4856-0EAF-447D-B23B-63733EA46F70}" type="presOf" srcId="{52A2D2EA-2B17-4951-AA0E-63C272286935}" destId="{1B34F450-3AEE-4B4D-9487-0C14AAB78B55}" srcOrd="0" destOrd="0" presId="urn:microsoft.com/office/officeart/2009/3/layout/DescendingProcess"/>
    <dgm:cxn modelId="{583B70E4-6E07-417C-BE96-698CF92D8897}" type="presOf" srcId="{3E06F8A2-BF16-4D86-9F38-7AC94E427353}" destId="{4945944B-5B8A-4287-9A47-FFD5A50CCDAC}" srcOrd="0" destOrd="0" presId="urn:microsoft.com/office/officeart/2009/3/layout/DescendingProcess"/>
    <dgm:cxn modelId="{14C0E1D9-98AE-45F4-B510-C8C9D5F62255}" type="presParOf" srcId="{4945944B-5B8A-4287-9A47-FFD5A50CCDAC}" destId="{C7FDF110-2EC9-49F2-8B7B-C5A3A09ED4F9}" srcOrd="0" destOrd="0" presId="urn:microsoft.com/office/officeart/2009/3/layout/DescendingProcess"/>
    <dgm:cxn modelId="{FBCE4B63-FB8D-41B0-A7E5-8414ED1035E1}" type="presParOf" srcId="{4945944B-5B8A-4287-9A47-FFD5A50CCDAC}" destId="{1B34F450-3AEE-4B4D-9487-0C14AAB78B55}" srcOrd="1" destOrd="0" presId="urn:microsoft.com/office/officeart/2009/3/layout/Descending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DF110-2EC9-49F2-8B7B-C5A3A09ED4F9}">
      <dsp:nvSpPr>
        <dsp:cNvPr id="0" name=""/>
        <dsp:cNvSpPr/>
      </dsp:nvSpPr>
      <dsp:spPr>
        <a:xfrm rot="4396374">
          <a:off x="-88180" y="917275"/>
          <a:ext cx="3979286" cy="2775055"/>
        </a:xfrm>
        <a:prstGeom prst="swooshArrow">
          <a:avLst>
            <a:gd name="adj1" fmla="val 16310"/>
            <a:gd name="adj2" fmla="val 313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4F450-3AEE-4B4D-9487-0C14AAB78B55}">
      <dsp:nvSpPr>
        <dsp:cNvPr id="0" name=""/>
        <dsp:cNvSpPr/>
      </dsp:nvSpPr>
      <dsp:spPr>
        <a:xfrm>
          <a:off x="1430449" y="0"/>
          <a:ext cx="1876110" cy="737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ctr" defTabSz="2000250">
            <a:lnSpc>
              <a:spcPct val="90000"/>
            </a:lnSpc>
            <a:spcBef>
              <a:spcPct val="0"/>
            </a:spcBef>
            <a:spcAft>
              <a:spcPct val="35000"/>
            </a:spcAft>
            <a:buNone/>
          </a:pPr>
          <a:r>
            <a:rPr lang="es-CO" sz="4500" kern="1200" dirty="0"/>
            <a:t>.</a:t>
          </a:r>
        </a:p>
      </dsp:txBody>
      <dsp:txXfrm>
        <a:off x="1430449" y="0"/>
        <a:ext cx="1876110" cy="737537"/>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3E4BD6-E97A-46A4-AA30-568852B539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58774AE6-0DA8-408F-8134-DDABC2EE87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287E9E-D2F8-4C1C-BC9F-E2CABAE66FE1}" type="datetimeFigureOut">
              <a:rPr lang="es-ES_tradnl" smtClean="0"/>
              <a:t>02/06/2022</a:t>
            </a:fld>
            <a:endParaRPr lang="es-ES_tradnl"/>
          </a:p>
        </p:txBody>
      </p:sp>
      <p:sp>
        <p:nvSpPr>
          <p:cNvPr id="4" name="Footer Placeholder 3">
            <a:extLst>
              <a:ext uri="{FF2B5EF4-FFF2-40B4-BE49-F238E27FC236}">
                <a16:creationId xmlns:a16="http://schemas.microsoft.com/office/drawing/2014/main" id="{1BDC6ADC-9CF6-47F3-86B4-4F7930AEF6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EF5CB9E5-1AC4-4BEF-9A42-4B32FD446B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A63E78-60CA-441E-BA25-D241C8EDB6AE}" type="slidenum">
              <a:rPr lang="es-ES_tradnl" smtClean="0"/>
              <a:t>‹#›</a:t>
            </a:fld>
            <a:endParaRPr lang="es-ES_tradnl"/>
          </a:p>
        </p:txBody>
      </p:sp>
    </p:spTree>
    <p:extLst>
      <p:ext uri="{BB962C8B-B14F-4D97-AF65-F5344CB8AC3E}">
        <p14:creationId xmlns:p14="http://schemas.microsoft.com/office/powerpoint/2010/main" val="3557631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72FAD-8778-405C-8921-79F3C25589D4}" type="datetimeFigureOut">
              <a:rPr lang="es-MX" smtClean="0"/>
              <a:t>02/06/2022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5E69-1CAA-46A9-A4D5-F2855D38AA5E}" type="slidenum">
              <a:rPr lang="es-MX" smtClean="0"/>
              <a:t>‹#›</a:t>
            </a:fld>
            <a:endParaRPr lang="es-MX"/>
          </a:p>
        </p:txBody>
      </p:sp>
    </p:spTree>
    <p:extLst>
      <p:ext uri="{BB962C8B-B14F-4D97-AF65-F5344CB8AC3E}">
        <p14:creationId xmlns:p14="http://schemas.microsoft.com/office/powerpoint/2010/main" val="385930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25E69-1CAA-46A9-A4D5-F2855D38AA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99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5</a:t>
            </a:fld>
            <a:endParaRPr lang="es-MX"/>
          </a:p>
        </p:txBody>
      </p:sp>
    </p:spTree>
    <p:extLst>
      <p:ext uri="{BB962C8B-B14F-4D97-AF65-F5344CB8AC3E}">
        <p14:creationId xmlns:p14="http://schemas.microsoft.com/office/powerpoint/2010/main" val="92538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6</a:t>
            </a:fld>
            <a:endParaRPr lang="es-MX"/>
          </a:p>
        </p:txBody>
      </p:sp>
    </p:spTree>
    <p:extLst>
      <p:ext uri="{BB962C8B-B14F-4D97-AF65-F5344CB8AC3E}">
        <p14:creationId xmlns:p14="http://schemas.microsoft.com/office/powerpoint/2010/main" val="208027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25E69-1CAA-46A9-A4D5-F2855D38AA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619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1F21DB-5843-46A9-879C-3A5E8A7D9224}"/>
              </a:ext>
            </a:extLst>
          </p:cNvPr>
          <p:cNvGraphicFramePr>
            <a:graphicFrameLocks noChangeAspect="1"/>
          </p:cNvGraphicFramePr>
          <p:nvPr userDrawn="1">
            <p:custDataLst>
              <p:tags r:id="rId1"/>
            </p:custDataLst>
            <p:extLst>
              <p:ext uri="{D42A27DB-BD31-4B8C-83A1-F6EECF244321}">
                <p14:modId xmlns:p14="http://schemas.microsoft.com/office/powerpoint/2010/main" val="111442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7" name="Object 6" hidden="1">
                        <a:extLst>
                          <a:ext uri="{FF2B5EF4-FFF2-40B4-BE49-F238E27FC236}">
                            <a16:creationId xmlns:a16="http://schemas.microsoft.com/office/drawing/2014/main" id="{381F21DB-5843-46A9-879C-3A5E8A7D92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F176DC3-498F-4458-81DC-BF5F57B40C46}"/>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32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461840"/>
            <a:ext cx="10972800" cy="706698"/>
          </a:xfrm>
        </p:spPr>
        <p:txBody>
          <a:bodyPr anchor="b"/>
          <a:lstStyle>
            <a:lvl1pPr>
              <a:defRPr sz="32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1273101"/>
            <a:ext cx="1800000" cy="0"/>
          </a:xfrm>
          <a:prstGeom prst="line">
            <a:avLst/>
          </a:prstGeom>
          <a:noFill/>
          <a:ln w="57150" cap="flat" cmpd="sng" algn="ctr">
            <a:solidFill>
              <a:srgbClr val="EA3A55"/>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75070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E1B5B37-6115-49BC-89C1-6D96CB79A92B}"/>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75941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1F21DB-5843-46A9-879C-3A5E8A7D9224}"/>
              </a:ext>
            </a:extLst>
          </p:cNvPr>
          <p:cNvGraphicFramePr>
            <a:graphicFrameLocks noChangeAspect="1"/>
          </p:cNvGraphicFramePr>
          <p:nvPr userDrawn="1">
            <p:custDataLst>
              <p:tags r:id="rId1"/>
            </p:custDataLst>
            <p:extLst>
              <p:ext uri="{D42A27DB-BD31-4B8C-83A1-F6EECF244321}">
                <p14:modId xmlns:p14="http://schemas.microsoft.com/office/powerpoint/2010/main" val="111442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7" name="Object 6" hidden="1">
                        <a:extLst>
                          <a:ext uri="{FF2B5EF4-FFF2-40B4-BE49-F238E27FC236}">
                            <a16:creationId xmlns:a16="http://schemas.microsoft.com/office/drawing/2014/main" id="{381F21DB-5843-46A9-879C-3A5E8A7D92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F176DC3-498F-4458-81DC-BF5F57B40C46}"/>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32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461840"/>
            <a:ext cx="10972800" cy="706698"/>
          </a:xfrm>
        </p:spPr>
        <p:txBody>
          <a:bodyPr anchor="b"/>
          <a:lstStyle>
            <a:lvl1pPr>
              <a:defRPr sz="32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1273101"/>
            <a:ext cx="1800000" cy="0"/>
          </a:xfrm>
          <a:prstGeom prst="line">
            <a:avLst/>
          </a:prstGeom>
          <a:noFill/>
          <a:ln w="57150" cap="flat" cmpd="sng" algn="ctr">
            <a:solidFill>
              <a:srgbClr val="EA3A55"/>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3575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764568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rgbClr val="EA3A55"/>
                </a:solidFill>
                <a:latin typeface="Georgia" panose="02040502050405020303" pitchFamily="18" charset="0"/>
              </a:rPr>
              <a:t>“ </a:t>
            </a:r>
          </a:p>
        </p:txBody>
      </p:sp>
    </p:spTree>
    <p:extLst>
      <p:ext uri="{BB962C8B-B14F-4D97-AF65-F5344CB8AC3E}">
        <p14:creationId xmlns:p14="http://schemas.microsoft.com/office/powerpoint/2010/main" val="2348886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Empt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34AE16-8082-4E8F-A152-7D608DAFC3CE}"/>
              </a:ext>
            </a:extLst>
          </p:cNvPr>
          <p:cNvCxnSpPr>
            <a:cxnSpLocks/>
          </p:cNvCxnSpPr>
          <p:nvPr userDrawn="1"/>
        </p:nvCxnSpPr>
        <p:spPr>
          <a:xfrm>
            <a:off x="1290587" y="1233035"/>
            <a:ext cx="7160394" cy="0"/>
          </a:xfrm>
          <a:prstGeom prst="line">
            <a:avLst/>
          </a:prstGeom>
          <a:ln w="9525">
            <a:solidFill>
              <a:srgbClr val="EA3A5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92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1343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89759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2580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091000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pic>
        <p:nvPicPr>
          <p:cNvPr id="8" name="Picture 4">
            <a:extLst>
              <a:ext uri="{FF2B5EF4-FFF2-40B4-BE49-F238E27FC236}">
                <a16:creationId xmlns:a16="http://schemas.microsoft.com/office/drawing/2014/main" id="{B4EA689D-80F7-4CD1-B2F1-CAEA0F17213D}"/>
              </a:ext>
            </a:extLst>
          </p:cNvPr>
          <p:cNvPicPr>
            <a:picLocks noChangeAspect="1" noChangeArrowheads="1"/>
          </p:cNvPicPr>
          <p:nvPr userDrawn="1"/>
        </p:nvPicPr>
        <p:blipFill>
          <a:blip r:embed="rId4">
            <a:alphaModFix amt="4000"/>
            <a:extLst>
              <a:ext uri="{28A0092B-C50C-407E-A947-70E740481C1C}">
                <a14:useLocalDpi xmlns:a14="http://schemas.microsoft.com/office/drawing/2010/main" val="0"/>
              </a:ext>
            </a:extLst>
          </a:blip>
          <a:srcRect/>
          <a:stretch>
            <a:fillRect/>
          </a:stretch>
        </p:blipFill>
        <p:spPr bwMode="auto">
          <a:xfrm>
            <a:off x="3102544" y="0"/>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C76B4DBF-9FB2-49CD-9916-3E041CA5728D}"/>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l="29671"/>
          <a:stretch/>
        </p:blipFill>
        <p:spPr bwMode="auto">
          <a:xfrm>
            <a:off x="-1" y="0"/>
            <a:ext cx="3429803"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373B186-8D07-4B83-86BE-C88123E30371}"/>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r="13619"/>
          <a:stretch/>
        </p:blipFill>
        <p:spPr bwMode="auto">
          <a:xfrm>
            <a:off x="7979344" y="0"/>
            <a:ext cx="4212656"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D6260DF-65BA-4B8E-93B3-CC06118EA2D9}"/>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b="55989"/>
          <a:stretch/>
        </p:blipFill>
        <p:spPr bwMode="auto">
          <a:xfrm>
            <a:off x="-1" y="4711700"/>
            <a:ext cx="48768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5B9A083B-30D6-405F-8D76-C6762C4D1BDA}"/>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l="535" t="41448" r="-535" b="14541"/>
          <a:stretch/>
        </p:blipFill>
        <p:spPr bwMode="auto">
          <a:xfrm>
            <a:off x="4876799" y="4876800"/>
            <a:ext cx="48768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0D8FEBFE-B555-4112-981D-BB471C6AA659}"/>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r="53059" b="55989"/>
          <a:stretch/>
        </p:blipFill>
        <p:spPr bwMode="auto">
          <a:xfrm>
            <a:off x="9902791" y="4711700"/>
            <a:ext cx="2289209"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55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037011-340B-4BAD-A1B2-4E561233DAD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2002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3272736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037011-340B-4BAD-A1B2-4E561233DAD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grpSp>
        <p:nvGrpSpPr>
          <p:cNvPr id="2" name="Group 1">
            <a:extLst>
              <a:ext uri="{FF2B5EF4-FFF2-40B4-BE49-F238E27FC236}">
                <a16:creationId xmlns:a16="http://schemas.microsoft.com/office/drawing/2014/main" id="{164DBBD2-31FA-49D4-A73C-F5618417CD78}"/>
              </a:ext>
            </a:extLst>
          </p:cNvPr>
          <p:cNvGrpSpPr/>
          <p:nvPr userDrawn="1"/>
        </p:nvGrpSpPr>
        <p:grpSpPr>
          <a:xfrm>
            <a:off x="317500" y="-143933"/>
            <a:ext cx="11874500" cy="7001933"/>
            <a:chOff x="317500" y="-143933"/>
            <a:chExt cx="11874500" cy="7001933"/>
          </a:xfrm>
        </p:grpSpPr>
        <p:pic>
          <p:nvPicPr>
            <p:cNvPr id="3" name="Picture 2">
              <a:extLst>
                <a:ext uri="{FF2B5EF4-FFF2-40B4-BE49-F238E27FC236}">
                  <a16:creationId xmlns:a16="http://schemas.microsoft.com/office/drawing/2014/main" id="{A65D2D27-6251-427D-8CD6-3877A0D07EAB}"/>
                </a:ext>
              </a:extLst>
            </p:cNvPr>
            <p:cNvPicPr>
              <a:picLocks noChangeAspect="1" noChangeArrowheads="1"/>
            </p:cNvPicPr>
            <p:nvPr userDrawn="1"/>
          </p:nvPicPr>
          <p:blipFill>
            <a:blip r:embed="rId4">
              <a:alphaModFix amt="5000"/>
              <a:extLst>
                <a:ext uri="{28A0092B-C50C-407E-A947-70E740481C1C}">
                  <a14:useLocalDpi xmlns:a14="http://schemas.microsoft.com/office/drawing/2010/main" val="0"/>
                </a:ext>
              </a:extLst>
            </a:blip>
            <a:srcRect/>
            <a:stretch>
              <a:fillRect/>
            </a:stretch>
          </p:blipFill>
          <p:spPr bwMode="auto">
            <a:xfrm>
              <a:off x="317500" y="-143933"/>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3BC59E-D672-4A55-BAD3-02C118600F0E}"/>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t="10894"/>
            <a:stretch/>
          </p:blipFill>
          <p:spPr bwMode="auto">
            <a:xfrm>
              <a:off x="5413692" y="0"/>
              <a:ext cx="4876800" cy="434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A298334-0A8D-4F7D-BB05-50FDF31C692B}"/>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b="57400"/>
            <a:stretch/>
          </p:blipFill>
          <p:spPr bwMode="auto">
            <a:xfrm>
              <a:off x="1660525" y="4732867"/>
              <a:ext cx="4876800" cy="2077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C22F954-1D87-436F-A5A9-D0541938DB3A}"/>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t="69185" b="-1"/>
            <a:stretch/>
          </p:blipFill>
          <p:spPr bwMode="auto">
            <a:xfrm rot="5400000">
              <a:off x="9002183" y="2581804"/>
              <a:ext cx="4876800" cy="1502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425A56-2CCE-4909-8AB3-844871F624B9}"/>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l="15820" t="10432" r="-2089" b="41651"/>
            <a:stretch/>
          </p:blipFill>
          <p:spPr bwMode="auto">
            <a:xfrm>
              <a:off x="6756717" y="4521199"/>
              <a:ext cx="4207192" cy="23368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993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1F21DB-5843-46A9-879C-3A5E8A7D9224}"/>
              </a:ext>
            </a:extLst>
          </p:cNvPr>
          <p:cNvGraphicFramePr>
            <a:graphicFrameLocks noChangeAspect="1"/>
          </p:cNvGraphicFramePr>
          <p:nvPr userDrawn="1">
            <p:custDataLst>
              <p:tags r:id="rId1"/>
            </p:custDataLst>
            <p:extLst>
              <p:ext uri="{D42A27DB-BD31-4B8C-83A1-F6EECF244321}">
                <p14:modId xmlns:p14="http://schemas.microsoft.com/office/powerpoint/2010/main" val="111442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7" name="Object 6" hidden="1">
                        <a:extLst>
                          <a:ext uri="{FF2B5EF4-FFF2-40B4-BE49-F238E27FC236}">
                            <a16:creationId xmlns:a16="http://schemas.microsoft.com/office/drawing/2014/main" id="{381F21DB-5843-46A9-879C-3A5E8A7D92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F176DC3-498F-4458-81DC-BF5F57B40C46}"/>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32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461840"/>
            <a:ext cx="10972800" cy="706698"/>
          </a:xfrm>
        </p:spPr>
        <p:txBody>
          <a:bodyPr anchor="b"/>
          <a:lstStyle>
            <a:lvl1pPr>
              <a:defRPr sz="32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1273101"/>
            <a:ext cx="1800000" cy="0"/>
          </a:xfrm>
          <a:prstGeom prst="line">
            <a:avLst/>
          </a:prstGeom>
          <a:noFill/>
          <a:ln w="57150" cap="flat" cmpd="sng" algn="ctr">
            <a:solidFill>
              <a:srgbClr val="EA3A55"/>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357791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3410316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rgbClr val="EA3A55"/>
                </a:solidFill>
                <a:latin typeface="Georgia" panose="02040502050405020303" pitchFamily="18" charset="0"/>
              </a:rPr>
              <a:t>“ </a:t>
            </a:r>
          </a:p>
        </p:txBody>
      </p:sp>
      <p:pic>
        <p:nvPicPr>
          <p:cNvPr id="7" name="Imagen 3">
            <a:extLst>
              <a:ext uri="{FF2B5EF4-FFF2-40B4-BE49-F238E27FC236}">
                <a16:creationId xmlns:a16="http://schemas.microsoft.com/office/drawing/2014/main" id="{5DDB46BB-504E-458E-A537-90F69689168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428309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Empt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34AE16-8082-4E8F-A152-7D608DAFC3CE}"/>
              </a:ext>
            </a:extLst>
          </p:cNvPr>
          <p:cNvCxnSpPr>
            <a:cxnSpLocks/>
          </p:cNvCxnSpPr>
          <p:nvPr userDrawn="1"/>
        </p:nvCxnSpPr>
        <p:spPr>
          <a:xfrm>
            <a:off x="1290587" y="1233035"/>
            <a:ext cx="7160394" cy="0"/>
          </a:xfrm>
          <a:prstGeom prst="line">
            <a:avLst/>
          </a:prstGeom>
          <a:ln w="9525">
            <a:solidFill>
              <a:srgbClr val="EA3A5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199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951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19211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5828582C-BE92-49CD-858B-13DF8815C2C1}"/>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640325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577130"/>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06CCDC3-DD90-4D69-A5D8-FCBF52D8173F}"/>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70422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 0 All White">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2CB5F9-9194-4096-8636-3F5919D04DE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190710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 0 All White">
    <p:bg>
      <p:bgRef idx="1001">
        <a:schemeClr val="bg2"/>
      </p:bgRef>
    </p:bg>
    <p:spTree>
      <p:nvGrpSpPr>
        <p:cNvPr id="1" name=""/>
        <p:cNvGrpSpPr/>
        <p:nvPr/>
      </p:nvGrpSpPr>
      <p:grpSpPr>
        <a:xfrm>
          <a:off x="0" y="0"/>
          <a:ext cx="0" cy="0"/>
          <a:chOff x="0" y="0"/>
          <a:chExt cx="0" cy="0"/>
        </a:xfrm>
      </p:grpSpPr>
      <p:pic>
        <p:nvPicPr>
          <p:cNvPr id="4098" name="Picture 2" descr="Ver las imágenes de origen">
            <a:extLst>
              <a:ext uri="{FF2B5EF4-FFF2-40B4-BE49-F238E27FC236}">
                <a16:creationId xmlns:a16="http://schemas.microsoft.com/office/drawing/2014/main" id="{4E703E8E-4E32-45AE-BC11-E25ACED647D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1778" r="21729" b="850"/>
          <a:stretch/>
        </p:blipFill>
        <p:spPr bwMode="auto">
          <a:xfrm flipH="1">
            <a:off x="1269998" y="0"/>
            <a:ext cx="1092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a:extLst>
              <a:ext uri="{FF2B5EF4-FFF2-40B4-BE49-F238E27FC236}">
                <a16:creationId xmlns:a16="http://schemas.microsoft.com/office/drawing/2014/main" id="{A02CB5F9-9194-4096-8636-3F5919D04DE4}"/>
              </a:ext>
            </a:extLst>
          </p:cNvPr>
          <p:cNvPicPr>
            <a:picLocks noChangeAspect="1"/>
          </p:cNvPicPr>
          <p:nvPr userDrawn="1"/>
        </p:nvPicPr>
        <p:blipFill>
          <a:blip r:embed="rId3">
            <a:duotone>
              <a:prstClr val="black"/>
              <a:srgbClr val="EA3A55">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300464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rgbClr val="EA3A55"/>
                </a:solidFill>
                <a:latin typeface="Georgia" panose="02040502050405020303" pitchFamily="18" charset="0"/>
              </a:rPr>
              <a:t>“ </a:t>
            </a:r>
          </a:p>
        </p:txBody>
      </p:sp>
    </p:spTree>
    <p:extLst>
      <p:ext uri="{BB962C8B-B14F-4D97-AF65-F5344CB8AC3E}">
        <p14:creationId xmlns:p14="http://schemas.microsoft.com/office/powerpoint/2010/main" val="2584587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90AE70-C7DE-4E36-8798-0896F466C5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31" t="2075" r="4458" b="1076"/>
          <a:stretch/>
        </p:blipFill>
        <p:spPr>
          <a:xfrm>
            <a:off x="-6695" y="1"/>
            <a:ext cx="12205389" cy="6857999"/>
          </a:xfrm>
          <a:prstGeom prst="rect">
            <a:avLst/>
          </a:prstGeom>
        </p:spPr>
      </p:pic>
      <p:sp>
        <p:nvSpPr>
          <p:cNvPr id="2" name="Rectangle 1">
            <a:extLst>
              <a:ext uri="{FF2B5EF4-FFF2-40B4-BE49-F238E27FC236}">
                <a16:creationId xmlns:a16="http://schemas.microsoft.com/office/drawing/2014/main" id="{0261A137-DD6B-4294-830C-88B81D39DDC1}"/>
              </a:ext>
            </a:extLst>
          </p:cNvPr>
          <p:cNvSpPr/>
          <p:nvPr userDrawn="1"/>
        </p:nvSpPr>
        <p:spPr>
          <a:xfrm>
            <a:off x="0" y="0"/>
            <a:ext cx="12192000" cy="6858000"/>
          </a:xfrm>
          <a:prstGeom prst="rect">
            <a:avLst/>
          </a:prstGeom>
          <a:solidFill>
            <a:srgbClr val="747480">
              <a:alpha val="6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5" name="TextBox 4">
            <a:extLst>
              <a:ext uri="{FF2B5EF4-FFF2-40B4-BE49-F238E27FC236}">
                <a16:creationId xmlns:a16="http://schemas.microsoft.com/office/drawing/2014/main" id="{0B719613-E832-4620-BA87-4359242092D5}"/>
              </a:ext>
            </a:extLst>
          </p:cNvPr>
          <p:cNvSpPr txBox="1"/>
          <p:nvPr userDrawn="1"/>
        </p:nvSpPr>
        <p:spPr>
          <a:xfrm>
            <a:off x="609600" y="6496185"/>
            <a:ext cx="527923" cy="123111"/>
          </a:xfrm>
          <a:prstGeom prst="rect">
            <a:avLst/>
          </a:prstGeom>
          <a:noFill/>
        </p:spPr>
        <p:txBody>
          <a:bodyPr vert="horz" wrap="square" lIns="0" tIns="0" rIns="0" bIns="0" rtlCol="0" anchor="t" anchorCtr="0">
            <a:spAutoFit/>
          </a:bodyPr>
          <a:lstStyle/>
          <a:p>
            <a:pPr marL="0" algn="ctr" defTabSz="914400" rtl="0" eaLnBrk="1" latinLnBrk="0" hangingPunct="1"/>
            <a:r>
              <a:rPr lang="en-GB" sz="800" kern="1200">
                <a:solidFill>
                  <a:schemeClr val="tx1"/>
                </a:solidFill>
                <a:latin typeface="EYInterstate Light" panose="02000506000000020004" pitchFamily="2" charset="0"/>
                <a:ea typeface="+mn-ea"/>
                <a:cs typeface="+mn-cs"/>
              </a:rPr>
              <a:t>Page </a:t>
            </a:r>
            <a:fld id="{9AE4D82F-B047-469B-AC52-A46321747EAF}" type="slidenum">
              <a:rPr lang="en-GB" sz="800" kern="1200" smtClean="0">
                <a:solidFill>
                  <a:schemeClr val="tx1"/>
                </a:solidFill>
                <a:latin typeface="EYInterstate Light" panose="02000506000000020004" pitchFamily="2" charset="0"/>
                <a:ea typeface="+mn-ea"/>
                <a:cs typeface="+mn-cs"/>
              </a:rPr>
              <a:pPr marL="0" algn="ctr" defTabSz="914400" rtl="0" eaLnBrk="1" latinLnBrk="0" hangingPunct="1"/>
              <a:t>‹#›</a:t>
            </a:fld>
            <a:endParaRPr lang="en-GB" sz="800" kern="1200">
              <a:solidFill>
                <a:schemeClr val="tx1"/>
              </a:solidFill>
              <a:latin typeface="EYInterstate Light" panose="02000506000000020004" pitchFamily="2" charset="0"/>
              <a:ea typeface="+mn-ea"/>
              <a:cs typeface="+mn-cs"/>
            </a:endParaRPr>
          </a:p>
        </p:txBody>
      </p:sp>
      <p:grpSp>
        <p:nvGrpSpPr>
          <p:cNvPr id="6" name="Group 4">
            <a:extLst>
              <a:ext uri="{FF2B5EF4-FFF2-40B4-BE49-F238E27FC236}">
                <a16:creationId xmlns:a16="http://schemas.microsoft.com/office/drawing/2014/main" id="{F51043E7-0453-4947-A971-36D68605E356}"/>
              </a:ext>
            </a:extLst>
          </p:cNvPr>
          <p:cNvGrpSpPr>
            <a:grpSpLocks noChangeAspect="1"/>
          </p:cNvGrpSpPr>
          <p:nvPr userDrawn="1"/>
        </p:nvGrpSpPr>
        <p:grpSpPr bwMode="auto">
          <a:xfrm>
            <a:off x="11045952" y="6327649"/>
            <a:ext cx="536448" cy="412867"/>
            <a:chOff x="7110" y="4004"/>
            <a:chExt cx="191" cy="196"/>
          </a:xfrm>
        </p:grpSpPr>
        <p:sp>
          <p:nvSpPr>
            <p:cNvPr id="7" name="Freeform 5">
              <a:extLst>
                <a:ext uri="{FF2B5EF4-FFF2-40B4-BE49-F238E27FC236}">
                  <a16:creationId xmlns:a16="http://schemas.microsoft.com/office/drawing/2014/main" id="{0D1321DF-59A2-46B5-A741-5F9533F7684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solidFill>
                  <a:schemeClr val="tx1"/>
                </a:solidFill>
                <a:latin typeface="EYInterstate Light" panose="02000506000000020004" pitchFamily="2" charset="0"/>
              </a:endParaRPr>
            </a:p>
          </p:txBody>
        </p:sp>
        <p:sp>
          <p:nvSpPr>
            <p:cNvPr id="8" name="Freeform 6">
              <a:extLst>
                <a:ext uri="{FF2B5EF4-FFF2-40B4-BE49-F238E27FC236}">
                  <a16:creationId xmlns:a16="http://schemas.microsoft.com/office/drawing/2014/main" id="{95DEF224-4BDC-4900-91F3-F957A6BE305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solidFill>
                  <a:schemeClr val="tx1"/>
                </a:solidFill>
                <a:latin typeface="EYInterstate Light" panose="02000506000000020004" pitchFamily="2" charset="0"/>
              </a:endParaRPr>
            </a:p>
          </p:txBody>
        </p:sp>
        <p:sp>
          <p:nvSpPr>
            <p:cNvPr id="9" name="Freeform 7">
              <a:extLst>
                <a:ext uri="{FF2B5EF4-FFF2-40B4-BE49-F238E27FC236}">
                  <a16:creationId xmlns:a16="http://schemas.microsoft.com/office/drawing/2014/main" id="{CFA626A2-897F-4C3A-9317-132BA54CA737}"/>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solidFill>
                  <a:schemeClr val="tx1"/>
                </a:solidFill>
                <a:latin typeface="EYInterstate Light" panose="02000506000000020004" pitchFamily="2" charset="0"/>
              </a:endParaRPr>
            </a:p>
          </p:txBody>
        </p:sp>
      </p:grpSp>
      <p:sp>
        <p:nvSpPr>
          <p:cNvPr id="10" name="TextBox 9">
            <a:extLst>
              <a:ext uri="{FF2B5EF4-FFF2-40B4-BE49-F238E27FC236}">
                <a16:creationId xmlns:a16="http://schemas.microsoft.com/office/drawing/2014/main" id="{39900689-D0A1-433C-ABFE-041164272DD5}"/>
              </a:ext>
            </a:extLst>
          </p:cNvPr>
          <p:cNvSpPr txBox="1"/>
          <p:nvPr userDrawn="1"/>
        </p:nvSpPr>
        <p:spPr>
          <a:xfrm>
            <a:off x="5654641" y="6521725"/>
            <a:ext cx="882721" cy="123111"/>
          </a:xfrm>
          <a:prstGeom prst="rect">
            <a:avLst/>
          </a:prstGeom>
          <a:noFill/>
        </p:spPr>
        <p:txBody>
          <a:bodyPr vert="horz" wrap="square" lIns="0" tIns="0" rIns="0" bIns="0" rtlCol="0" anchor="t" anchorCtr="0">
            <a:spAutoFit/>
          </a:bodyPr>
          <a:lstStyle/>
          <a:p>
            <a:pPr marL="0" algn="ctr" defTabSz="914400" rtl="0" eaLnBrk="1" latinLnBrk="0" hangingPunct="1"/>
            <a:r>
              <a:rPr lang="en-IN" sz="800" kern="1200">
                <a:solidFill>
                  <a:schemeClr val="tx1"/>
                </a:solidFill>
                <a:latin typeface="EYInterstate Light" panose="02000506000000020004" pitchFamily="2" charset="0"/>
                <a:ea typeface="+mn-ea"/>
                <a:cs typeface="+mn-cs"/>
              </a:rPr>
              <a:t>EY POWER Up</a:t>
            </a:r>
          </a:p>
        </p:txBody>
      </p:sp>
    </p:spTree>
    <p:extLst>
      <p:ext uri="{BB962C8B-B14F-4D97-AF65-F5344CB8AC3E}">
        <p14:creationId xmlns:p14="http://schemas.microsoft.com/office/powerpoint/2010/main" val="66602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Empt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34AE16-8082-4E8F-A152-7D608DAFC3CE}"/>
              </a:ext>
            </a:extLst>
          </p:cNvPr>
          <p:cNvCxnSpPr>
            <a:cxnSpLocks/>
          </p:cNvCxnSpPr>
          <p:nvPr userDrawn="1"/>
        </p:nvCxnSpPr>
        <p:spPr>
          <a:xfrm>
            <a:off x="1290587" y="1233035"/>
            <a:ext cx="7160394" cy="0"/>
          </a:xfrm>
          <a:prstGeom prst="line">
            <a:avLst/>
          </a:prstGeom>
          <a:ln w="9525">
            <a:solidFill>
              <a:srgbClr val="EA3A5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79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93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 0 All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122A6A-E87D-4B92-904F-81FA3E9576D6}"/>
              </a:ext>
            </a:extLst>
          </p:cNvPr>
          <p:cNvSpPr/>
          <p:nvPr userDrawn="1"/>
        </p:nvSpPr>
        <p:spPr>
          <a:xfrm>
            <a:off x="1269186" y="1135976"/>
            <a:ext cx="9541689" cy="5173134"/>
          </a:xfrm>
          <a:custGeom>
            <a:avLst/>
            <a:gdLst>
              <a:gd name="connsiteX0" fmla="*/ 0 w 9208607"/>
              <a:gd name="connsiteY0" fmla="*/ 0 h 5173134"/>
              <a:gd name="connsiteX1" fmla="*/ 9208607 w 9208607"/>
              <a:gd name="connsiteY1" fmla="*/ 0 h 5173134"/>
              <a:gd name="connsiteX2" fmla="*/ 9208607 w 9208607"/>
              <a:gd name="connsiteY2" fmla="*/ 5173134 h 5173134"/>
              <a:gd name="connsiteX3" fmla="*/ 0 w 9208607"/>
              <a:gd name="connsiteY3" fmla="*/ 5173134 h 5173134"/>
              <a:gd name="connsiteX4" fmla="*/ 0 w 9208607"/>
              <a:gd name="connsiteY4" fmla="*/ 0 h 5173134"/>
              <a:gd name="connsiteX0" fmla="*/ 0 w 9208607"/>
              <a:gd name="connsiteY0" fmla="*/ 0 h 5173134"/>
              <a:gd name="connsiteX1" fmla="*/ 9208607 w 9208607"/>
              <a:gd name="connsiteY1" fmla="*/ 0 h 5173134"/>
              <a:gd name="connsiteX2" fmla="*/ 9208607 w 9208607"/>
              <a:gd name="connsiteY2" fmla="*/ 3589867 h 5173134"/>
              <a:gd name="connsiteX3" fmla="*/ 0 w 9208607"/>
              <a:gd name="connsiteY3" fmla="*/ 5173134 h 5173134"/>
              <a:gd name="connsiteX4" fmla="*/ 0 w 9208607"/>
              <a:gd name="connsiteY4" fmla="*/ 0 h 5173134"/>
              <a:gd name="connsiteX0" fmla="*/ 0 w 9208607"/>
              <a:gd name="connsiteY0" fmla="*/ 0 h 5173134"/>
              <a:gd name="connsiteX1" fmla="*/ 9208607 w 9208607"/>
              <a:gd name="connsiteY1" fmla="*/ 0 h 5173134"/>
              <a:gd name="connsiteX2" fmla="*/ 9200140 w 9208607"/>
              <a:gd name="connsiteY2" fmla="*/ 3716867 h 5173134"/>
              <a:gd name="connsiteX3" fmla="*/ 0 w 9208607"/>
              <a:gd name="connsiteY3" fmla="*/ 5173134 h 5173134"/>
              <a:gd name="connsiteX4" fmla="*/ 0 w 9208607"/>
              <a:gd name="connsiteY4" fmla="*/ 0 h 5173134"/>
              <a:gd name="connsiteX0" fmla="*/ 0 w 9209421"/>
              <a:gd name="connsiteY0" fmla="*/ 0 h 5173134"/>
              <a:gd name="connsiteX1" fmla="*/ 9208607 w 9209421"/>
              <a:gd name="connsiteY1" fmla="*/ 0 h 5173134"/>
              <a:gd name="connsiteX2" fmla="*/ 9208607 w 9209421"/>
              <a:gd name="connsiteY2" fmla="*/ 3759201 h 5173134"/>
              <a:gd name="connsiteX3" fmla="*/ 0 w 9209421"/>
              <a:gd name="connsiteY3" fmla="*/ 5173134 h 5173134"/>
              <a:gd name="connsiteX4" fmla="*/ 0 w 9209421"/>
              <a:gd name="connsiteY4" fmla="*/ 0 h 517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9421" h="5173134">
                <a:moveTo>
                  <a:pt x="0" y="0"/>
                </a:moveTo>
                <a:lnTo>
                  <a:pt x="9208607" y="0"/>
                </a:lnTo>
                <a:cubicBezTo>
                  <a:pt x="9205785" y="1238956"/>
                  <a:pt x="9211429" y="2520245"/>
                  <a:pt x="9208607" y="3759201"/>
                </a:cubicBezTo>
                <a:lnTo>
                  <a:pt x="0" y="5173134"/>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2233CC0D-0D94-4C61-9698-A9A5C2F7677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51096"/>
            <a:ext cx="1502833" cy="376285"/>
          </a:xfrm>
          <a:prstGeom prst="rect">
            <a:avLst/>
          </a:prstGeom>
        </p:spPr>
      </p:pic>
    </p:spTree>
    <p:extLst>
      <p:ext uri="{BB962C8B-B14F-4D97-AF65-F5344CB8AC3E}">
        <p14:creationId xmlns:p14="http://schemas.microsoft.com/office/powerpoint/2010/main" val="56073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19211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A45A21FB-7988-4B88-B265-0D14E4D602DE}"/>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44607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2205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59D4E56A-5705-480C-A56C-EA2C4F2FCCD8}"/>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13492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577130"/>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B7748EE4-40E2-4C4D-9701-6CFE9E0CDC66}"/>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45706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7.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1.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11.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10.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5" Type="http://schemas.openxmlformats.org/officeDocument/2006/relationships/image" Target="../media/image1.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281CDC-D1D4-4F04-9840-456D23352707}"/>
              </a:ext>
            </a:extLst>
          </p:cNvPr>
          <p:cNvGraphicFramePr>
            <a:graphicFrameLocks noChangeAspect="1"/>
          </p:cNvGraphicFramePr>
          <p:nvPr userDrawn="1">
            <p:custDataLst>
              <p:tags r:id="rId12"/>
            </p:custDataLst>
            <p:extLst>
              <p:ext uri="{D42A27DB-BD31-4B8C-83A1-F6EECF244321}">
                <p14:modId xmlns:p14="http://schemas.microsoft.com/office/powerpoint/2010/main" val="245677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5" name="Object 4" hidden="1">
                        <a:extLst>
                          <a:ext uri="{FF2B5EF4-FFF2-40B4-BE49-F238E27FC236}">
                            <a16:creationId xmlns:a16="http://schemas.microsoft.com/office/drawing/2014/main" id="{0A281CDC-D1D4-4F04-9840-456D2335270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1BD1DB-0BED-4B26-9D4D-918AD44E57CF}"/>
              </a:ext>
            </a:extLst>
          </p:cNvPr>
          <p:cNvSpPr/>
          <p:nvPr userDrawn="1">
            <p:custDataLst>
              <p:tags r:id="rId1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3246918"/>
      </p:ext>
    </p:extLst>
  </p:cSld>
  <p:clrMap bg1="lt1" tx1="dk1" bg2="lt2" tx2="dk2" accent1="accent1" accent2="accent2" accent3="accent3" accent4="accent4" accent5="accent5" accent6="accent6" hlink="hlink" folHlink="folHlink"/>
  <p:sldLayoutIdLst>
    <p:sldLayoutId id="2147483712" r:id="rId1"/>
    <p:sldLayoutId id="2147483670" r:id="rId2"/>
    <p:sldLayoutId id="2147483699" r:id="rId3"/>
    <p:sldLayoutId id="2147483711" r:id="rId4"/>
    <p:sldLayoutId id="2147483985" r:id="rId5"/>
    <p:sldLayoutId id="2147483983" r:id="rId6"/>
    <p:sldLayoutId id="2147483986" r:id="rId7"/>
    <p:sldLayoutId id="2147483990" r:id="rId8"/>
    <p:sldLayoutId id="2147483989" r:id="rId9"/>
    <p:sldLayoutId id="2147483987" r:id="rId10"/>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281CDC-D1D4-4F04-9840-456D23352707}"/>
              </a:ext>
            </a:extLst>
          </p:cNvPr>
          <p:cNvGraphicFramePr>
            <a:graphicFrameLocks noChangeAspect="1"/>
          </p:cNvGraphicFramePr>
          <p:nvPr userDrawn="1">
            <p:custDataLst>
              <p:tags r:id="rId12"/>
            </p:custDataLst>
            <p:extLst>
              <p:ext uri="{D42A27DB-BD31-4B8C-83A1-F6EECF244321}">
                <p14:modId xmlns:p14="http://schemas.microsoft.com/office/powerpoint/2010/main" val="245677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5" name="Object 4" hidden="1">
                        <a:extLst>
                          <a:ext uri="{FF2B5EF4-FFF2-40B4-BE49-F238E27FC236}">
                            <a16:creationId xmlns:a16="http://schemas.microsoft.com/office/drawing/2014/main" id="{0A281CDC-D1D4-4F04-9840-456D2335270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1BD1DB-0BED-4B26-9D4D-918AD44E57CF}"/>
              </a:ext>
            </a:extLst>
          </p:cNvPr>
          <p:cNvSpPr/>
          <p:nvPr userDrawn="1">
            <p:custDataLst>
              <p:tags r:id="rId1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622167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10" r:id="rId6"/>
    <p:sldLayoutId id="2147484011" r:id="rId7"/>
    <p:sldLayoutId id="2147484012" r:id="rId8"/>
    <p:sldLayoutId id="2147484013" r:id="rId9"/>
    <p:sldLayoutId id="2147484014" r:id="rId10"/>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281CDC-D1D4-4F04-9840-456D23352707}"/>
              </a:ext>
            </a:extLst>
          </p:cNvPr>
          <p:cNvGraphicFramePr>
            <a:graphicFrameLocks noChangeAspect="1"/>
          </p:cNvGraphicFramePr>
          <p:nvPr userDrawn="1">
            <p:custDataLst>
              <p:tags r:id="rId12"/>
            </p:custDataLst>
            <p:extLst>
              <p:ext uri="{D42A27DB-BD31-4B8C-83A1-F6EECF244321}">
                <p14:modId xmlns:p14="http://schemas.microsoft.com/office/powerpoint/2010/main" val="245677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5" name="Object 4" hidden="1">
                        <a:extLst>
                          <a:ext uri="{FF2B5EF4-FFF2-40B4-BE49-F238E27FC236}">
                            <a16:creationId xmlns:a16="http://schemas.microsoft.com/office/drawing/2014/main" id="{0A281CDC-D1D4-4F04-9840-456D2335270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1BD1DB-0BED-4B26-9D4D-918AD44E57CF}"/>
              </a:ext>
            </a:extLst>
          </p:cNvPr>
          <p:cNvSpPr/>
          <p:nvPr userDrawn="1">
            <p:custDataLst>
              <p:tags r:id="rId1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131184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2" r:id="rId6"/>
    <p:sldLayoutId id="2147484023" r:id="rId7"/>
    <p:sldLayoutId id="2147484024" r:id="rId8"/>
    <p:sldLayoutId id="2147484026" r:id="rId9"/>
    <p:sldLayoutId id="2147484025" r:id="rId10"/>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692B0D-82AC-41A6-A5BD-1A4B9AC9B985}"/>
              </a:ext>
            </a:extLst>
          </p:cNvPr>
          <p:cNvSpPr txBox="1"/>
          <p:nvPr/>
        </p:nvSpPr>
        <p:spPr>
          <a:xfrm>
            <a:off x="3864987" y="2190899"/>
            <a:ext cx="7343363" cy="390183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s-C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Para desarrollar este reto individual debes escoger UNO de los métodos presentados en clase</a:t>
            </a:r>
          </a:p>
          <a:p>
            <a:pPr marL="914400" lvl="1" indent="-457200">
              <a:lnSpc>
                <a:spcPct val="150000"/>
              </a:lnSpc>
              <a:buFont typeface="Arial" panose="020B0604020202020204" pitchFamily="34" charset="0"/>
              <a:buChar char="•"/>
              <a:defRPr/>
            </a:pPr>
            <a:r>
              <a:rPr kumimoji="0" lang="es-C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Convergente </a:t>
            </a:r>
            <a:r>
              <a:rPr kumimoji="0" lang="es-CO" sz="2400" b="1" i="0" u="none" strike="noStrike" kern="1200" cap="none" spc="0" normalizeH="0" baseline="0" noProof="0" dirty="0">
                <a:ln>
                  <a:noFill/>
                </a:ln>
                <a:solidFill>
                  <a:srgbClr val="EA3A55"/>
                </a:solidFill>
                <a:effectLst/>
                <a:uLnTx/>
                <a:uFillTx/>
                <a:latin typeface="Arial" panose="020B0604020202020204" pitchFamily="34" charset="0"/>
                <a:ea typeface="+mn-ea"/>
                <a:cs typeface="Arial" panose="020B0604020202020204" pitchFamily="34" charset="0"/>
              </a:rPr>
              <a:t>o</a:t>
            </a:r>
            <a:r>
              <a:rPr kumimoji="0" lang="es-C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s-CO" sz="2400" b="1" dirty="0">
                <a:solidFill>
                  <a:prstClr val="white"/>
                </a:solidFill>
                <a:latin typeface="Arial" panose="020B0604020202020204" pitchFamily="34" charset="0"/>
                <a:cs typeface="Arial" panose="020B0604020202020204" pitchFamily="34" charset="0"/>
              </a:rPr>
              <a:t>divergente </a:t>
            </a:r>
          </a:p>
          <a:p>
            <a:pPr marL="914400" lvl="1" indent="-457200">
              <a:lnSpc>
                <a:spcPct val="150000"/>
              </a:lnSpc>
              <a:buFont typeface="Arial" panose="020B0604020202020204" pitchFamily="34" charset="0"/>
              <a:buChar char="•"/>
              <a:defRPr/>
            </a:pPr>
            <a:endParaRPr lang="es-CO" sz="2400" b="1" dirty="0">
              <a:solidFill>
                <a:prstClr val="white"/>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lang="es-CO" sz="2400" b="1" dirty="0">
                <a:solidFill>
                  <a:prstClr val="white"/>
                </a:solidFill>
                <a:latin typeface="Arial" panose="020B0604020202020204" pitchFamily="34" charset="0"/>
                <a:cs typeface="Arial" panose="020B0604020202020204" pitchFamily="34" charset="0"/>
              </a:rPr>
              <a:t>Si decides desarrollar los dos, ten presente que solo recibirás retroalimentación de UNO.</a:t>
            </a:r>
          </a:p>
        </p:txBody>
      </p:sp>
      <p:pic>
        <p:nvPicPr>
          <p:cNvPr id="5126" name="Picture 6">
            <a:extLst>
              <a:ext uri="{FF2B5EF4-FFF2-40B4-BE49-F238E27FC236}">
                <a16:creationId xmlns:a16="http://schemas.microsoft.com/office/drawing/2014/main" id="{895C0EEB-02B6-450D-A21B-41CA55BD3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66" y="292261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D7FEEC-0773-44D1-9A60-54252FA5D7DB}"/>
              </a:ext>
            </a:extLst>
          </p:cNvPr>
          <p:cNvSpPr txBox="1"/>
          <p:nvPr/>
        </p:nvSpPr>
        <p:spPr>
          <a:xfrm>
            <a:off x="283633" y="450488"/>
            <a:ext cx="11624733" cy="13051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RETO INDIVIDUAL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“Método experimental convergente y divergente"</a:t>
            </a:r>
          </a:p>
        </p:txBody>
      </p:sp>
    </p:spTree>
    <p:extLst>
      <p:ext uri="{BB962C8B-B14F-4D97-AF65-F5344CB8AC3E}">
        <p14:creationId xmlns:p14="http://schemas.microsoft.com/office/powerpoint/2010/main" val="326146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a:t>
            </a:r>
            <a:r>
              <a:rPr lang="es-CO" sz="2000" b="1" dirty="0">
                <a:solidFill>
                  <a:schemeClr val="bg1"/>
                </a:solidFill>
                <a:highlight>
                  <a:srgbClr val="EA3A55"/>
                </a:highlight>
                <a:latin typeface="Arial" panose="020B0604020202020204" pitchFamily="34" charset="0"/>
                <a:cs typeface="Arial" panose="020B0604020202020204" pitchFamily="34" charset="0"/>
              </a:rPr>
              <a:t>divergente</a:t>
            </a:r>
            <a:endParaRPr lang="es-CO" sz="2000" dirty="0">
              <a:solidFill>
                <a:schemeClr val="bg1"/>
              </a:solidFill>
              <a:highlight>
                <a:srgbClr val="EA3A55"/>
              </a:highligh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7FF9D1-F615-46B8-82C4-43A456BE5991}"/>
              </a:ext>
            </a:extLst>
          </p:cNvPr>
          <p:cNvSpPr txBox="1"/>
          <p:nvPr/>
        </p:nvSpPr>
        <p:spPr>
          <a:xfrm>
            <a:off x="4456098" y="1034205"/>
            <a:ext cx="5610769" cy="1323439"/>
          </a:xfrm>
          <a:prstGeom prst="rect">
            <a:avLst/>
          </a:prstGeom>
          <a:noFill/>
        </p:spPr>
        <p:txBody>
          <a:bodyPr wrap="square">
            <a:spAutoFit/>
          </a:bodyPr>
          <a:lstStyle/>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Genera múltiples ideas para resolver el problema definido. </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Puedes hacer este ejercicio de ideación con tu equipo.</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Ten presente que el objetivo debe ser siempre generar múltiples ideas viables, sin descartar.</a:t>
            </a: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4. Genera ideas</a:t>
            </a:r>
          </a:p>
        </p:txBody>
      </p:sp>
      <p:sp>
        <p:nvSpPr>
          <p:cNvPr id="5" name="Rectangle 4">
            <a:extLst>
              <a:ext uri="{FF2B5EF4-FFF2-40B4-BE49-F238E27FC236}">
                <a16:creationId xmlns:a16="http://schemas.microsoft.com/office/drawing/2014/main" id="{F3F5B77B-C5B7-467A-B39D-86CFB13FDDC7}"/>
              </a:ext>
            </a:extLst>
          </p:cNvPr>
          <p:cNvSpPr/>
          <p:nvPr/>
        </p:nvSpPr>
        <p:spPr>
          <a:xfrm>
            <a:off x="670029" y="2368765"/>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5. Construye un MVP</a:t>
            </a:r>
          </a:p>
        </p:txBody>
      </p:sp>
      <p:sp>
        <p:nvSpPr>
          <p:cNvPr id="7" name="TextBox 6">
            <a:extLst>
              <a:ext uri="{FF2B5EF4-FFF2-40B4-BE49-F238E27FC236}">
                <a16:creationId xmlns:a16="http://schemas.microsoft.com/office/drawing/2014/main" id="{D26D72DD-8DF0-4733-A3C8-76B0DBD004B8}"/>
              </a:ext>
            </a:extLst>
          </p:cNvPr>
          <p:cNvSpPr txBox="1"/>
          <p:nvPr/>
        </p:nvSpPr>
        <p:spPr>
          <a:xfrm>
            <a:off x="654119" y="3161189"/>
            <a:ext cx="10915581" cy="1107996"/>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Recuerda que las grandes ideas no tienen valor a menos que las puedas probar con el cliente. Por esto, en este paso debes traducir tus ideas en prototipos mínimos viables (MVP)</a:t>
            </a:r>
          </a:p>
          <a:p>
            <a:endParaRPr lang="es-CO" sz="1600" b="1" dirty="0">
              <a:solidFill>
                <a:schemeClr val="bg1"/>
              </a:solidFill>
              <a:latin typeface="Arial" panose="020B0604020202020204" pitchFamily="34" charset="0"/>
              <a:cs typeface="Arial" panose="020B0604020202020204" pitchFamily="34" charset="0"/>
            </a:endParaRPr>
          </a:p>
          <a:p>
            <a:pPr algn="ctr"/>
            <a:r>
              <a:rPr lang="es-CO" b="1" dirty="0">
                <a:solidFill>
                  <a:schemeClr val="bg1"/>
                </a:solidFill>
                <a:latin typeface="Arial" panose="020B0604020202020204" pitchFamily="34" charset="0"/>
                <a:cs typeface="Arial" panose="020B0604020202020204" pitchFamily="34" charset="0"/>
              </a:rPr>
              <a:t>MVP: mínimo costo + máximo aprendizaje.</a:t>
            </a:r>
          </a:p>
        </p:txBody>
      </p:sp>
      <p:sp>
        <p:nvSpPr>
          <p:cNvPr id="25" name="TextBox 24">
            <a:extLst>
              <a:ext uri="{FF2B5EF4-FFF2-40B4-BE49-F238E27FC236}">
                <a16:creationId xmlns:a16="http://schemas.microsoft.com/office/drawing/2014/main" id="{4569AF6A-ED16-4E74-80E6-C0570928E4D6}"/>
              </a:ext>
            </a:extLst>
          </p:cNvPr>
          <p:cNvSpPr txBox="1"/>
          <p:nvPr/>
        </p:nvSpPr>
        <p:spPr>
          <a:xfrm>
            <a:off x="670028" y="4663424"/>
            <a:ext cx="4306233" cy="1569660"/>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Si un MVP tiene éxito, le seguirán otras iteraciones. A medida que se avanza, los prototipos sucesivos deben evolucionar de menor a mayor funcionalidad (por ejemplo, de un boceto a un modelo a un producto funcional) </a:t>
            </a:r>
          </a:p>
        </p:txBody>
      </p:sp>
      <p:pic>
        <p:nvPicPr>
          <p:cNvPr id="9218" name="Picture 2" descr="Ver las imágenes de origen">
            <a:extLst>
              <a:ext uri="{FF2B5EF4-FFF2-40B4-BE49-F238E27FC236}">
                <a16:creationId xmlns:a16="http://schemas.microsoft.com/office/drawing/2014/main" id="{85AB0EE7-0824-40C6-9D9A-04ABCED7E9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400"/>
          <a:stretch/>
        </p:blipFill>
        <p:spPr bwMode="auto">
          <a:xfrm>
            <a:off x="5405388" y="4564646"/>
            <a:ext cx="2535454" cy="18913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Folded Corner 10">
            <a:extLst>
              <a:ext uri="{FF2B5EF4-FFF2-40B4-BE49-F238E27FC236}">
                <a16:creationId xmlns:a16="http://schemas.microsoft.com/office/drawing/2014/main" id="{C6F62B88-042B-4A40-912D-4D2ACCD20AE2}"/>
              </a:ext>
            </a:extLst>
          </p:cNvPr>
          <p:cNvSpPr/>
          <p:nvPr/>
        </p:nvSpPr>
        <p:spPr>
          <a:xfrm>
            <a:off x="10066867" y="1018682"/>
            <a:ext cx="1757721" cy="1605985"/>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CO" sz="1200" dirty="0">
                <a:solidFill>
                  <a:schemeClr val="tx1"/>
                </a:solidFill>
                <a:latin typeface="Arial" panose="020B0604020202020204" pitchFamily="34" charset="0"/>
                <a:cs typeface="Arial" panose="020B0604020202020204" pitchFamily="34" charset="0"/>
              </a:rPr>
              <a:t>Con ideas nos referimos a propuestas de nuevos productos, servicios o experiencias que satisfagan la necesidad o resuelvan el problema del cliente.</a:t>
            </a:r>
            <a:endParaRPr lang="es-CO" sz="1100" dirty="0">
              <a:solidFill>
                <a:schemeClr val="tx1"/>
              </a:solidFill>
              <a:latin typeface="Arial" panose="020B0604020202020204" pitchFamily="34" charset="0"/>
              <a:cs typeface="Arial" panose="020B0604020202020204" pitchFamily="34" charset="0"/>
            </a:endParaRPr>
          </a:p>
        </p:txBody>
      </p:sp>
      <p:sp>
        <p:nvSpPr>
          <p:cNvPr id="12" name="Rectangle: Folded Corner 11">
            <a:extLst>
              <a:ext uri="{FF2B5EF4-FFF2-40B4-BE49-F238E27FC236}">
                <a16:creationId xmlns:a16="http://schemas.microsoft.com/office/drawing/2014/main" id="{CA5460F7-4308-4185-B28E-AC528C103344}"/>
              </a:ext>
            </a:extLst>
          </p:cNvPr>
          <p:cNvSpPr/>
          <p:nvPr/>
        </p:nvSpPr>
        <p:spPr>
          <a:xfrm>
            <a:off x="8369969" y="4564646"/>
            <a:ext cx="2382698" cy="1891368"/>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600" dirty="0">
              <a:solidFill>
                <a:schemeClr val="tx1"/>
              </a:solidFill>
              <a:latin typeface="Arial" panose="020B0604020202020204" pitchFamily="34" charset="0"/>
              <a:cs typeface="Arial" panose="020B0604020202020204" pitchFamily="34" charset="0"/>
            </a:endParaRPr>
          </a:p>
          <a:p>
            <a:r>
              <a:rPr lang="es-CO" sz="1600" dirty="0">
                <a:solidFill>
                  <a:schemeClr val="tx1"/>
                </a:solidFill>
                <a:latin typeface="Arial" panose="020B0604020202020204" pitchFamily="34" charset="0"/>
                <a:cs typeface="Arial" panose="020B0604020202020204" pitchFamily="34" charset="0"/>
              </a:rPr>
              <a:t>Construye un MVP para </a:t>
            </a:r>
            <a:r>
              <a:rPr lang="es-CO" sz="1600" u="sng" dirty="0">
                <a:solidFill>
                  <a:schemeClr val="tx1"/>
                </a:solidFill>
                <a:latin typeface="Arial" panose="020B0604020202020204" pitchFamily="34" charset="0"/>
                <a:cs typeface="Arial" panose="020B0604020202020204" pitchFamily="34" charset="0"/>
              </a:rPr>
              <a:t>UNA</a:t>
            </a:r>
            <a:r>
              <a:rPr lang="es-CO" sz="1600" dirty="0">
                <a:solidFill>
                  <a:schemeClr val="tx1"/>
                </a:solidFill>
                <a:latin typeface="Arial" panose="020B0604020202020204" pitchFamily="34" charset="0"/>
                <a:cs typeface="Arial" panose="020B0604020202020204" pitchFamily="34" charset="0"/>
              </a:rPr>
              <a:t> de tus ideas y adjunta una foto con una breve explicación de lo que es.</a:t>
            </a:r>
            <a:endParaRPr lang="es-CO"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01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a:t>
            </a:r>
            <a:r>
              <a:rPr lang="es-CO" sz="2000" b="1" dirty="0">
                <a:solidFill>
                  <a:schemeClr val="bg1"/>
                </a:solidFill>
                <a:highlight>
                  <a:srgbClr val="EA3A55"/>
                </a:highlight>
                <a:latin typeface="Arial" panose="020B0604020202020204" pitchFamily="34" charset="0"/>
                <a:cs typeface="Arial" panose="020B0604020202020204" pitchFamily="34" charset="0"/>
              </a:rPr>
              <a:t>divergente</a:t>
            </a:r>
            <a:endParaRPr lang="es-CO" sz="2000" dirty="0">
              <a:solidFill>
                <a:schemeClr val="bg1"/>
              </a:solidFill>
              <a:highlight>
                <a:srgbClr val="EA3A55"/>
              </a:highligh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7FF9D1-F615-46B8-82C4-43A456BE5991}"/>
              </a:ext>
            </a:extLst>
          </p:cNvPr>
          <p:cNvSpPr txBox="1"/>
          <p:nvPr/>
        </p:nvSpPr>
        <p:spPr>
          <a:xfrm>
            <a:off x="4456098" y="1034205"/>
            <a:ext cx="6661081" cy="584775"/>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Después de construir un prototipo mínimo viable de tu idea, el siguiente paso es probarla. </a:t>
            </a: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6. Ponlo a prueba</a:t>
            </a:r>
          </a:p>
        </p:txBody>
      </p:sp>
      <p:sp>
        <p:nvSpPr>
          <p:cNvPr id="11" name="TextBox 10">
            <a:extLst>
              <a:ext uri="{FF2B5EF4-FFF2-40B4-BE49-F238E27FC236}">
                <a16:creationId xmlns:a16="http://schemas.microsoft.com/office/drawing/2014/main" id="{41A23544-9FA8-46C1-A95B-36EDA981A4E4}"/>
              </a:ext>
            </a:extLst>
          </p:cNvPr>
          <p:cNvSpPr txBox="1"/>
          <p:nvPr/>
        </p:nvSpPr>
        <p:spPr>
          <a:xfrm>
            <a:off x="641419" y="1833852"/>
            <a:ext cx="8095245" cy="1569660"/>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A la hora de elegir cómo y dónde hacer las pruebas, hay que buscar un entorno lo más natural posible, es decir, lo más parecido al contexto real en el que se utilizará la solución definitiva. </a:t>
            </a:r>
          </a:p>
          <a:p>
            <a:endParaRPr lang="es-CO" sz="1600" dirty="0">
              <a:solidFill>
                <a:schemeClr val="bg1"/>
              </a:solidFill>
              <a:latin typeface="Arial" panose="020B0604020202020204" pitchFamily="34" charset="0"/>
              <a:cs typeface="Arial" panose="020B0604020202020204" pitchFamily="34" charset="0"/>
            </a:endParaRPr>
          </a:p>
          <a:p>
            <a:r>
              <a:rPr lang="es-CO" sz="1600" dirty="0">
                <a:solidFill>
                  <a:schemeClr val="bg1"/>
                </a:solidFill>
                <a:latin typeface="Arial" panose="020B0604020202020204" pitchFamily="34" charset="0"/>
                <a:cs typeface="Arial" panose="020B0604020202020204" pitchFamily="34" charset="0"/>
              </a:rPr>
              <a:t>También debes probar tu prototipo con un público lo más parecido posible a los clientes que esperas que utilicen la versión final.</a:t>
            </a:r>
          </a:p>
        </p:txBody>
      </p:sp>
      <p:sp>
        <p:nvSpPr>
          <p:cNvPr id="12" name="Rectangle 11">
            <a:extLst>
              <a:ext uri="{FF2B5EF4-FFF2-40B4-BE49-F238E27FC236}">
                <a16:creationId xmlns:a16="http://schemas.microsoft.com/office/drawing/2014/main" id="{51D094F1-649F-4230-8502-5B69C0E6075F}"/>
              </a:ext>
            </a:extLst>
          </p:cNvPr>
          <p:cNvSpPr/>
          <p:nvPr/>
        </p:nvSpPr>
        <p:spPr>
          <a:xfrm>
            <a:off x="654119" y="3546788"/>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7. Decide</a:t>
            </a:r>
          </a:p>
        </p:txBody>
      </p:sp>
      <p:sp>
        <p:nvSpPr>
          <p:cNvPr id="14" name="TextBox 13">
            <a:extLst>
              <a:ext uri="{FF2B5EF4-FFF2-40B4-BE49-F238E27FC236}">
                <a16:creationId xmlns:a16="http://schemas.microsoft.com/office/drawing/2014/main" id="{CDEFBBD5-78DA-4295-A01A-795CFF1AE7A1}"/>
              </a:ext>
            </a:extLst>
          </p:cNvPr>
          <p:cNvSpPr txBox="1"/>
          <p:nvPr/>
        </p:nvSpPr>
        <p:spPr>
          <a:xfrm>
            <a:off x="5636511" y="3535453"/>
            <a:ext cx="5592144" cy="830997"/>
          </a:xfrm>
          <a:prstGeom prst="rect">
            <a:avLst/>
          </a:prstGeom>
          <a:noFill/>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Proceder: </a:t>
            </a:r>
            <a:r>
              <a:rPr lang="es-CO" sz="1600" dirty="0">
                <a:solidFill>
                  <a:schemeClr val="bg1"/>
                </a:solidFill>
                <a:latin typeface="Arial" panose="020B0604020202020204" pitchFamily="34" charset="0"/>
                <a:cs typeface="Arial" panose="020B0604020202020204" pitchFamily="34" charset="0"/>
              </a:rPr>
              <a:t>Si tu prueba ha validado el éxito potencial de tus ideas, puedes pasar a la siguiente iteración para mejorar tu prototipo.</a:t>
            </a:r>
          </a:p>
        </p:txBody>
      </p:sp>
      <p:sp>
        <p:nvSpPr>
          <p:cNvPr id="16" name="TextBox 15">
            <a:extLst>
              <a:ext uri="{FF2B5EF4-FFF2-40B4-BE49-F238E27FC236}">
                <a16:creationId xmlns:a16="http://schemas.microsoft.com/office/drawing/2014/main" id="{666C3C8E-749D-4A36-AEAE-692812982359}"/>
              </a:ext>
            </a:extLst>
          </p:cNvPr>
          <p:cNvSpPr txBox="1"/>
          <p:nvPr/>
        </p:nvSpPr>
        <p:spPr>
          <a:xfrm>
            <a:off x="1760125" y="4583663"/>
            <a:ext cx="7485743" cy="2062103"/>
          </a:xfrm>
          <a:prstGeom prst="rect">
            <a:avLst/>
          </a:prstGeom>
          <a:noFill/>
        </p:spPr>
        <p:txBody>
          <a:bodyPr wrap="square">
            <a:spAutoFit/>
          </a:bodyPr>
          <a:lstStyle/>
          <a:p>
            <a:r>
              <a:rPr lang="es-CO" sz="1600" b="1" dirty="0">
                <a:solidFill>
                  <a:schemeClr val="bg1"/>
                </a:solidFill>
                <a:latin typeface="Arial" panose="020B0604020202020204" pitchFamily="34" charset="0"/>
                <a:cs typeface="Arial" panose="020B0604020202020204" pitchFamily="34" charset="0"/>
              </a:rPr>
              <a:t>Pivotar: </a:t>
            </a:r>
            <a:r>
              <a:rPr lang="es-CO" sz="1600" dirty="0">
                <a:solidFill>
                  <a:schemeClr val="bg1"/>
                </a:solidFill>
                <a:latin typeface="Arial" panose="020B0604020202020204" pitchFamily="34" charset="0"/>
                <a:cs typeface="Arial" panose="020B0604020202020204" pitchFamily="34" charset="0"/>
              </a:rPr>
              <a:t>Si tu prueba ha revelado problemas, es posible que tengas que ajustar tu idea basándote en lo que has aprendido o probar otra solución para ver si es más prometedora.</a:t>
            </a: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r>
              <a:rPr lang="es-CO" sz="1600" b="1" dirty="0">
                <a:solidFill>
                  <a:schemeClr val="bg1"/>
                </a:solidFill>
                <a:latin typeface="Arial" panose="020B0604020202020204" pitchFamily="34" charset="0"/>
                <a:cs typeface="Arial" panose="020B0604020202020204" pitchFamily="34" charset="0"/>
              </a:rPr>
              <a:t>Desconectar: </a:t>
            </a:r>
            <a:r>
              <a:rPr lang="es-CO" sz="1600" dirty="0">
                <a:solidFill>
                  <a:schemeClr val="bg1"/>
                </a:solidFill>
                <a:latin typeface="Arial" panose="020B0604020202020204" pitchFamily="34" charset="0"/>
                <a:cs typeface="Arial" panose="020B0604020202020204" pitchFamily="34" charset="0"/>
              </a:rPr>
              <a:t>Si has probado todas las soluciones o has llegado al límite de tiempo o presupuesto es el momento de detener el proceso y evaluar lo que has aprendido. </a:t>
            </a:r>
          </a:p>
        </p:txBody>
      </p:sp>
      <p:pic>
        <p:nvPicPr>
          <p:cNvPr id="11266" name="Picture 2">
            <a:extLst>
              <a:ext uri="{FF2B5EF4-FFF2-40B4-BE49-F238E27FC236}">
                <a16:creationId xmlns:a16="http://schemas.microsoft.com/office/drawing/2014/main" id="{AEA83DA9-B968-487E-8C22-E75697A6C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080878">
            <a:off x="340746" y="5321589"/>
            <a:ext cx="1383660" cy="13836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9B3C7CBF-B708-4046-8779-B48E6412D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304" y="3539315"/>
            <a:ext cx="699436" cy="69943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6B1F7787-A361-45A0-B256-F602BE0B5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19" y="4437359"/>
            <a:ext cx="939507" cy="9395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Folded Corner 12">
            <a:extLst>
              <a:ext uri="{FF2B5EF4-FFF2-40B4-BE49-F238E27FC236}">
                <a16:creationId xmlns:a16="http://schemas.microsoft.com/office/drawing/2014/main" id="{1DE8C1E9-3162-49D3-9A03-CCCEDDB52471}"/>
              </a:ext>
            </a:extLst>
          </p:cNvPr>
          <p:cNvSpPr/>
          <p:nvPr/>
        </p:nvSpPr>
        <p:spPr>
          <a:xfrm>
            <a:off x="9245868" y="1510301"/>
            <a:ext cx="2507768" cy="1918699"/>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CO" sz="1200" dirty="0">
                <a:solidFill>
                  <a:schemeClr val="tx1"/>
                </a:solidFill>
                <a:latin typeface="Arial" panose="020B0604020202020204" pitchFamily="34" charset="0"/>
                <a:cs typeface="Arial" panose="020B0604020202020204" pitchFamily="34" charset="0"/>
              </a:rPr>
              <a:t>Por cuestiones de tiempo, no esperamos que realices el experimento y presentes resultados todavía. </a:t>
            </a:r>
          </a:p>
          <a:p>
            <a:endParaRPr lang="es-CO" sz="1200" dirty="0">
              <a:solidFill>
                <a:schemeClr val="tx1"/>
              </a:solidFill>
              <a:latin typeface="Arial" panose="020B0604020202020204" pitchFamily="34" charset="0"/>
              <a:cs typeface="Arial" panose="020B0604020202020204" pitchFamily="34" charset="0"/>
            </a:endParaRPr>
          </a:p>
          <a:p>
            <a:r>
              <a:rPr lang="es-CO" sz="1200" dirty="0">
                <a:solidFill>
                  <a:schemeClr val="tx1"/>
                </a:solidFill>
                <a:latin typeface="Arial" panose="020B0604020202020204" pitchFamily="34" charset="0"/>
                <a:cs typeface="Arial" panose="020B0604020202020204" pitchFamily="34" charset="0"/>
              </a:rPr>
              <a:t>No obstante, esperamos que expliques cómo relazarías las pruebas de tu prototipo ¿con quienes? ¿Dónde? ¿cómo diseñarás la experiencia?</a:t>
            </a:r>
          </a:p>
        </p:txBody>
      </p:sp>
      <p:sp>
        <p:nvSpPr>
          <p:cNvPr id="15" name="Rectangle: Folded Corner 14">
            <a:extLst>
              <a:ext uri="{FF2B5EF4-FFF2-40B4-BE49-F238E27FC236}">
                <a16:creationId xmlns:a16="http://schemas.microsoft.com/office/drawing/2014/main" id="{B6F07C70-591F-4054-B8C5-B6F38240DDD8}"/>
              </a:ext>
            </a:extLst>
          </p:cNvPr>
          <p:cNvSpPr/>
          <p:nvPr/>
        </p:nvSpPr>
        <p:spPr>
          <a:xfrm>
            <a:off x="9419564" y="4655364"/>
            <a:ext cx="2507768" cy="1918699"/>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400" dirty="0">
              <a:solidFill>
                <a:schemeClr val="tx1"/>
              </a:solidFill>
              <a:latin typeface="Arial" panose="020B0604020202020204" pitchFamily="34" charset="0"/>
              <a:cs typeface="Arial" panose="020B0604020202020204" pitchFamily="34" charset="0"/>
            </a:endParaRPr>
          </a:p>
          <a:p>
            <a:r>
              <a:rPr lang="es-CO" sz="1400" b="1" dirty="0">
                <a:solidFill>
                  <a:schemeClr val="tx1"/>
                </a:solidFill>
                <a:latin typeface="Arial" panose="020B0604020202020204" pitchFamily="34" charset="0"/>
                <a:cs typeface="Arial" panose="020B0604020202020204" pitchFamily="34" charset="0"/>
              </a:rPr>
              <a:t>Este paso es opcional. </a:t>
            </a:r>
          </a:p>
          <a:p>
            <a:endParaRPr lang="es-CO" sz="1400" dirty="0">
              <a:solidFill>
                <a:schemeClr val="tx1"/>
              </a:solidFill>
              <a:latin typeface="Arial" panose="020B0604020202020204" pitchFamily="34" charset="0"/>
              <a:cs typeface="Arial" panose="020B0604020202020204" pitchFamily="34" charset="0"/>
            </a:endParaRPr>
          </a:p>
          <a:p>
            <a:r>
              <a:rPr lang="es-CO" sz="1400" dirty="0">
                <a:solidFill>
                  <a:schemeClr val="tx1"/>
                </a:solidFill>
                <a:latin typeface="Arial" panose="020B0604020202020204" pitchFamily="34" charset="0"/>
                <a:cs typeface="Arial" panose="020B0604020202020204" pitchFamily="34" charset="0"/>
              </a:rPr>
              <a:t>Si logras poner a prueba tu prototipo este es el paso donde describes los resultados y decides cuales son los pasos a seguir.</a:t>
            </a:r>
          </a:p>
        </p:txBody>
      </p:sp>
    </p:spTree>
    <p:extLst>
      <p:ext uri="{BB962C8B-B14F-4D97-AF65-F5344CB8AC3E}">
        <p14:creationId xmlns:p14="http://schemas.microsoft.com/office/powerpoint/2010/main" val="356279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E24BFF-A0DB-4ECE-96D3-5EAB937B7323}"/>
              </a:ext>
            </a:extLst>
          </p:cNvPr>
          <p:cNvSpPr txBox="1"/>
          <p:nvPr/>
        </p:nvSpPr>
        <p:spPr>
          <a:xfrm>
            <a:off x="283633" y="450488"/>
            <a:ext cx="11624733" cy="13051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RETO INDIVIDUAL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“Método experimental convergente y divergente"</a:t>
            </a:r>
          </a:p>
        </p:txBody>
      </p:sp>
      <p:sp>
        <p:nvSpPr>
          <p:cNvPr id="8" name="TextBox 7">
            <a:extLst>
              <a:ext uri="{FF2B5EF4-FFF2-40B4-BE49-F238E27FC236}">
                <a16:creationId xmlns:a16="http://schemas.microsoft.com/office/drawing/2014/main" id="{F3692B0D-82AC-41A6-A5BD-1A4B9AC9B985}"/>
              </a:ext>
            </a:extLst>
          </p:cNvPr>
          <p:cNvSpPr txBox="1"/>
          <p:nvPr/>
        </p:nvSpPr>
        <p:spPr>
          <a:xfrm>
            <a:off x="3698016" y="2408878"/>
            <a:ext cx="7921593" cy="2985433"/>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Fecha</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lang="en-GB"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entrega</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highlight>
                  <a:srgbClr val="EA3A55"/>
                </a:highlight>
                <a:uLnTx/>
                <a:uFillTx/>
                <a:latin typeface="Arial" panose="020B0604020202020204" pitchFamily="34" charset="0"/>
                <a:ea typeface="+mn-ea"/>
                <a:cs typeface="Arial" panose="020B0604020202020204" pitchFamily="34" charset="0"/>
              </a:rPr>
              <a:t>Viernes, 24 de </a:t>
            </a:r>
            <a:r>
              <a:rPr kumimoji="0" lang="en-GB" sz="2400" b="1" i="0" u="none" strike="noStrike" kern="1200" cap="none" spc="0" normalizeH="0" baseline="0" noProof="0" dirty="0" err="1">
                <a:ln>
                  <a:noFill/>
                </a:ln>
                <a:solidFill>
                  <a:prstClr val="white"/>
                </a:solidFill>
                <a:effectLst/>
                <a:highlight>
                  <a:srgbClr val="EA3A55"/>
                </a:highlight>
                <a:uLnTx/>
                <a:uFillTx/>
                <a:latin typeface="Arial" panose="020B0604020202020204" pitchFamily="34" charset="0"/>
                <a:ea typeface="+mn-ea"/>
                <a:cs typeface="Arial" panose="020B0604020202020204" pitchFamily="34" charset="0"/>
              </a:rPr>
              <a:t>junio</a:t>
            </a:r>
            <a:endParaRPr kumimoji="0" lang="en-GB" sz="2400" b="1" i="0" u="none" strike="noStrike" kern="1200" cap="none" spc="0" normalizeH="0" baseline="30000" noProof="0" dirty="0">
              <a:ln>
                <a:noFill/>
              </a:ln>
              <a:solidFill>
                <a:prstClr val="white"/>
              </a:solidFill>
              <a:effectLst/>
              <a:highlight>
                <a:srgbClr val="EA3A55"/>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highlight>
                <a:srgbClr val="EA3A55"/>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s-CO" sz="2000" dirty="0">
                <a:solidFill>
                  <a:schemeClr val="bg1"/>
                </a:solidFill>
                <a:latin typeface="Arial" panose="020B0604020202020204" pitchFamily="34" charset="0"/>
                <a:cs typeface="Arial" panose="020B0604020202020204" pitchFamily="34" charset="0"/>
              </a:rPr>
              <a:t>Sube el archivo a la Academia </a:t>
            </a:r>
            <a:r>
              <a:rPr lang="es-CO" sz="2000" dirty="0" err="1">
                <a:solidFill>
                  <a:schemeClr val="bg1"/>
                </a:solidFill>
                <a:latin typeface="Arial" panose="020B0604020202020204" pitchFamily="34" charset="0"/>
                <a:cs typeface="Arial" panose="020B0604020202020204" pitchFamily="34" charset="0"/>
              </a:rPr>
              <a:t>ConnectAmericas</a:t>
            </a:r>
            <a:r>
              <a:rPr lang="es-CO" sz="2000" dirty="0">
                <a:solidFill>
                  <a:schemeClr val="bg1"/>
                </a:solidFill>
                <a:latin typeface="Arial" panose="020B0604020202020204" pitchFamily="34" charset="0"/>
                <a:cs typeface="Arial" panose="020B0604020202020204" pitchFamily="34" charset="0"/>
              </a:rPr>
              <a:t> en la siguiente ruta: </a:t>
            </a:r>
            <a:r>
              <a:rPr lang="es-CO" sz="2000" b="1" u="sng" dirty="0">
                <a:solidFill>
                  <a:srgbClr val="A97FF0"/>
                </a:solidFill>
                <a:latin typeface="Arial" panose="020B0604020202020204" pitchFamily="34" charset="0"/>
                <a:cs typeface="Arial" panose="020B0604020202020204" pitchFamily="34" charset="0"/>
              </a:rPr>
              <a:t>Tema 4 Agilismo y nuevas formas de trabajo - Clase 4 Herramientas - Reto Individual</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s-CO" sz="2000" dirty="0">
                <a:solidFill>
                  <a:schemeClr val="bg1"/>
                </a:solidFill>
                <a:latin typeface="Arial" panose="020B0604020202020204" pitchFamily="34" charset="0"/>
                <a:cs typeface="Arial" panose="020B0604020202020204" pitchFamily="34" charset="0"/>
              </a:rPr>
              <a:t>Puedes subir archivos en PDF, </a:t>
            </a:r>
            <a:r>
              <a:rPr lang="es-CO" sz="2000" dirty="0" err="1">
                <a:solidFill>
                  <a:schemeClr val="bg1"/>
                </a:solidFill>
                <a:latin typeface="Arial" panose="020B0604020202020204" pitchFamily="34" charset="0"/>
                <a:cs typeface="Arial" panose="020B0604020202020204" pitchFamily="34" charset="0"/>
              </a:rPr>
              <a:t>Powerpoint</a:t>
            </a:r>
            <a:r>
              <a:rPr lang="es-CO" sz="2000" dirty="0">
                <a:solidFill>
                  <a:schemeClr val="bg1"/>
                </a:solidFill>
                <a:latin typeface="Arial" panose="020B0604020202020204" pitchFamily="34" charset="0"/>
                <a:cs typeface="Arial" panose="020B0604020202020204" pitchFamily="34" charset="0"/>
              </a:rPr>
              <a:t>, Word, Excel, Imágenes (PNG, JPG), entre otros. </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s-CO" sz="2000" dirty="0">
                <a:solidFill>
                  <a:schemeClr val="bg1"/>
                </a:solidFill>
                <a:latin typeface="Arial" panose="020B0604020202020204" pitchFamily="34" charset="0"/>
                <a:cs typeface="Arial" panose="020B0604020202020204" pitchFamily="34" charset="0"/>
              </a:rPr>
              <a:t>Por favor, asegúrate de que el archivo es legible ya que sólo puede ser subido a la Academia una vez. </a:t>
            </a:r>
          </a:p>
        </p:txBody>
      </p:sp>
      <p:pic>
        <p:nvPicPr>
          <p:cNvPr id="10246" name="Picture 6">
            <a:extLst>
              <a:ext uri="{FF2B5EF4-FFF2-40B4-BE49-F238E27FC236}">
                <a16:creationId xmlns:a16="http://schemas.microsoft.com/office/drawing/2014/main" id="{463BF0BE-64B7-4F44-8757-D00444FAE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91" y="2607644"/>
            <a:ext cx="2793087" cy="279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convergente</a:t>
            </a:r>
            <a:endParaRPr lang="es-CO" sz="20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0E77D9-5101-4269-B608-484B42BDD493}"/>
              </a:ext>
            </a:extLst>
          </p:cNvPr>
          <p:cNvSpPr/>
          <p:nvPr/>
        </p:nvSpPr>
        <p:spPr>
          <a:xfrm>
            <a:off x="2129993" y="2606851"/>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1. Define un esfuerzo de innovación</a:t>
            </a:r>
          </a:p>
        </p:txBody>
      </p:sp>
      <p:sp>
        <p:nvSpPr>
          <p:cNvPr id="8" name="Rectangle 7">
            <a:extLst>
              <a:ext uri="{FF2B5EF4-FFF2-40B4-BE49-F238E27FC236}">
                <a16:creationId xmlns:a16="http://schemas.microsoft.com/office/drawing/2014/main" id="{AB19E19C-2922-43AB-89CE-78C45A668D9E}"/>
              </a:ext>
            </a:extLst>
          </p:cNvPr>
          <p:cNvSpPr/>
          <p:nvPr/>
        </p:nvSpPr>
        <p:spPr>
          <a:xfrm>
            <a:off x="6076351" y="2606850"/>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2. Define la pregunta y sus variables</a:t>
            </a:r>
          </a:p>
        </p:txBody>
      </p:sp>
      <p:sp>
        <p:nvSpPr>
          <p:cNvPr id="9" name="Rectangle 8">
            <a:extLst>
              <a:ext uri="{FF2B5EF4-FFF2-40B4-BE49-F238E27FC236}">
                <a16:creationId xmlns:a16="http://schemas.microsoft.com/office/drawing/2014/main" id="{62B64886-DA5D-42C1-9415-ACB599CD0573}"/>
              </a:ext>
            </a:extLst>
          </p:cNvPr>
          <p:cNvSpPr/>
          <p:nvPr/>
        </p:nvSpPr>
        <p:spPr>
          <a:xfrm>
            <a:off x="2129993" y="3576498"/>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3. Elige tu población</a:t>
            </a:r>
          </a:p>
        </p:txBody>
      </p:sp>
      <p:sp>
        <p:nvSpPr>
          <p:cNvPr id="11" name="Rectangle 10">
            <a:extLst>
              <a:ext uri="{FF2B5EF4-FFF2-40B4-BE49-F238E27FC236}">
                <a16:creationId xmlns:a16="http://schemas.microsoft.com/office/drawing/2014/main" id="{3AA193E2-F8B9-40C9-9545-6168D11308EE}"/>
              </a:ext>
            </a:extLst>
          </p:cNvPr>
          <p:cNvSpPr/>
          <p:nvPr/>
        </p:nvSpPr>
        <p:spPr>
          <a:xfrm>
            <a:off x="6076351" y="3576497"/>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4. Prueba y analiza</a:t>
            </a:r>
          </a:p>
        </p:txBody>
      </p:sp>
      <p:sp>
        <p:nvSpPr>
          <p:cNvPr id="15" name="TextBox 14">
            <a:extLst>
              <a:ext uri="{FF2B5EF4-FFF2-40B4-BE49-F238E27FC236}">
                <a16:creationId xmlns:a16="http://schemas.microsoft.com/office/drawing/2014/main" id="{91EEF143-E558-401F-9B5D-6901B44B8C69}"/>
              </a:ext>
            </a:extLst>
          </p:cNvPr>
          <p:cNvSpPr txBox="1"/>
          <p:nvPr/>
        </p:nvSpPr>
        <p:spPr>
          <a:xfrm>
            <a:off x="654119" y="849648"/>
            <a:ext cx="10844464" cy="923330"/>
          </a:xfrm>
          <a:prstGeom prst="rect">
            <a:avLst/>
          </a:prstGeom>
          <a:noFill/>
        </p:spPr>
        <p:txBody>
          <a:bodyPr wrap="square">
            <a:spAutoFit/>
          </a:bodyPr>
          <a:lstStyle/>
          <a:p>
            <a:r>
              <a:rPr lang="es-CO" dirty="0">
                <a:solidFill>
                  <a:schemeClr val="bg1"/>
                </a:solidFill>
                <a:latin typeface="Arial" panose="020B0604020202020204" pitchFamily="34" charset="0"/>
                <a:cs typeface="Arial" panose="020B0604020202020204" pitchFamily="34" charset="0"/>
              </a:rPr>
              <a:t>Este método experimental es especialmente útil para innovar en productos, servicios y procesos ya existentes; para optimizarlos y mejorarlos continuamente; y para comparar versiones en las fases posteriores de un proceso de innovación.</a:t>
            </a:r>
          </a:p>
        </p:txBody>
      </p:sp>
      <p:sp>
        <p:nvSpPr>
          <p:cNvPr id="16" name="Rectangle 15">
            <a:extLst>
              <a:ext uri="{FF2B5EF4-FFF2-40B4-BE49-F238E27FC236}">
                <a16:creationId xmlns:a16="http://schemas.microsoft.com/office/drawing/2014/main" id="{77A9C023-669C-46CD-B5E9-2D01992016F7}"/>
              </a:ext>
            </a:extLst>
          </p:cNvPr>
          <p:cNvSpPr/>
          <p:nvPr/>
        </p:nvSpPr>
        <p:spPr>
          <a:xfrm>
            <a:off x="4071086" y="4546144"/>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5. Decide</a:t>
            </a:r>
          </a:p>
        </p:txBody>
      </p:sp>
    </p:spTree>
    <p:extLst>
      <p:ext uri="{BB962C8B-B14F-4D97-AF65-F5344CB8AC3E}">
        <p14:creationId xmlns:p14="http://schemas.microsoft.com/office/powerpoint/2010/main" val="66353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Ver las imágenes de origen">
            <a:extLst>
              <a:ext uri="{FF2B5EF4-FFF2-40B4-BE49-F238E27FC236}">
                <a16:creationId xmlns:a16="http://schemas.microsoft.com/office/drawing/2014/main" id="{06A482B7-E6CD-41B3-B2D4-F3755A7DB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19" y="2619360"/>
            <a:ext cx="4062260" cy="35810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convergente</a:t>
            </a:r>
            <a:endParaRPr lang="es-CO" sz="20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1ED6617-3ABA-4373-BEBF-8246874EC35C}"/>
              </a:ext>
            </a:extLst>
          </p:cNvPr>
          <p:cNvSpPr txBox="1"/>
          <p:nvPr/>
        </p:nvSpPr>
        <p:spPr>
          <a:xfrm>
            <a:off x="654119" y="2172555"/>
            <a:ext cx="3792753" cy="338554"/>
          </a:xfrm>
          <a:prstGeom prst="rect">
            <a:avLst/>
          </a:prstGeom>
          <a:noFill/>
        </p:spPr>
        <p:txBody>
          <a:bodyPr wrap="square">
            <a:spAutoFit/>
          </a:bodyPr>
          <a:lstStyle/>
          <a:p>
            <a:r>
              <a:rPr lang="es-CO" sz="1600" b="1" u="sng" dirty="0">
                <a:solidFill>
                  <a:schemeClr val="bg1"/>
                </a:solidFill>
                <a:latin typeface="Arial" panose="020B0604020202020204" pitchFamily="34" charset="0"/>
                <a:cs typeface="Arial" panose="020B0604020202020204" pitchFamily="34" charset="0"/>
              </a:rPr>
              <a:t>Ejemplos: </a:t>
            </a:r>
            <a:endParaRPr lang="es-CO" sz="1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4B3DBF6-7C47-46BB-923B-DE7F2196C60D}"/>
              </a:ext>
            </a:extLst>
          </p:cNvPr>
          <p:cNvSpPr txBox="1"/>
          <p:nvPr/>
        </p:nvSpPr>
        <p:spPr>
          <a:xfrm>
            <a:off x="2011680" y="3602785"/>
            <a:ext cx="2338939" cy="2223686"/>
          </a:xfrm>
          <a:prstGeom prst="rect">
            <a:avLst/>
          </a:prstGeom>
          <a:solidFill>
            <a:srgbClr val="EBF0F3"/>
          </a:solidFill>
        </p:spPr>
        <p:txBody>
          <a:bodyPr wrap="square">
            <a:spAutoFit/>
          </a:bodyPr>
          <a:lstStyle/>
          <a:p>
            <a:pPr marL="285750" indent="-285750">
              <a:spcBef>
                <a:spcPts val="500"/>
              </a:spcBef>
              <a:buFont typeface="Arial" panose="020B0604020202020204" pitchFamily="34" charset="0"/>
              <a:buChar char="•"/>
            </a:pPr>
            <a:r>
              <a:rPr lang="es-CO" sz="1400" dirty="0">
                <a:solidFill>
                  <a:schemeClr val="bg2"/>
                </a:solidFill>
                <a:latin typeface="Arial" panose="020B0604020202020204" pitchFamily="34" charset="0"/>
                <a:cs typeface="Arial" panose="020B0604020202020204" pitchFamily="34" charset="0"/>
              </a:rPr>
              <a:t>Tamaño y cantidad de fotos de los productos</a:t>
            </a:r>
          </a:p>
          <a:p>
            <a:pPr marL="285750" indent="-285750">
              <a:spcBef>
                <a:spcPts val="500"/>
              </a:spcBef>
              <a:buFont typeface="Arial" panose="020B0604020202020204" pitchFamily="34" charset="0"/>
              <a:buChar char="•"/>
            </a:pPr>
            <a:r>
              <a:rPr lang="es-CO" sz="1400" dirty="0">
                <a:solidFill>
                  <a:schemeClr val="bg2"/>
                </a:solidFill>
                <a:latin typeface="Arial" panose="020B0604020202020204" pitchFamily="34" charset="0"/>
                <a:cs typeface="Arial" panose="020B0604020202020204" pitchFamily="34" charset="0"/>
              </a:rPr>
              <a:t>Ubicación de la sección “Preguntas frecuentes”</a:t>
            </a:r>
          </a:p>
          <a:p>
            <a:pPr marL="285750" indent="-285750">
              <a:spcBef>
                <a:spcPts val="500"/>
              </a:spcBef>
              <a:buFont typeface="Arial" panose="020B0604020202020204" pitchFamily="34" charset="0"/>
              <a:buChar char="•"/>
            </a:pPr>
            <a:r>
              <a:rPr lang="es-CO" sz="1400" dirty="0">
                <a:solidFill>
                  <a:schemeClr val="bg2"/>
                </a:solidFill>
                <a:latin typeface="Arial" panose="020B0604020202020204" pitchFamily="34" charset="0"/>
                <a:cs typeface="Arial" panose="020B0604020202020204" pitchFamily="34" charset="0"/>
              </a:rPr>
              <a:t>Ubicación del carrito de compras</a:t>
            </a:r>
          </a:p>
          <a:p>
            <a:pPr marL="285750" indent="-285750">
              <a:spcBef>
                <a:spcPts val="500"/>
              </a:spcBef>
              <a:buFont typeface="Arial" panose="020B0604020202020204" pitchFamily="34" charset="0"/>
              <a:buChar char="•"/>
            </a:pPr>
            <a:r>
              <a:rPr lang="es-CO" sz="1400" dirty="0">
                <a:solidFill>
                  <a:schemeClr val="bg2"/>
                </a:solidFill>
                <a:latin typeface="Arial" panose="020B0604020202020204" pitchFamily="34" charset="0"/>
                <a:cs typeface="Arial" panose="020B0604020202020204" pitchFamily="34" charset="0"/>
              </a:rPr>
              <a:t>Recomendaciones de productos o servicios antes de pagar</a:t>
            </a:r>
            <a:endParaRPr lang="es-CO" sz="1600" dirty="0">
              <a:solidFill>
                <a:schemeClr val="bg2"/>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A89F78CA-912F-482C-BF87-C19EF93A26BC}"/>
              </a:ext>
            </a:extLst>
          </p:cNvPr>
          <p:cNvSpPr/>
          <p:nvPr/>
        </p:nvSpPr>
        <p:spPr>
          <a:xfrm>
            <a:off x="2396293" y="2870953"/>
            <a:ext cx="2223834" cy="241300"/>
          </a:xfrm>
          <a:prstGeom prst="roundRect">
            <a:avLst>
              <a:gd name="adj" fmla="val 39881"/>
            </a:avLst>
          </a:prstGeom>
          <a:solidFill>
            <a:srgbClr val="EBF0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17" name="TextBox 16">
            <a:extLst>
              <a:ext uri="{FF2B5EF4-FFF2-40B4-BE49-F238E27FC236}">
                <a16:creationId xmlns:a16="http://schemas.microsoft.com/office/drawing/2014/main" id="{C5F95D62-9EB9-4C01-AA92-4F34FF534393}"/>
              </a:ext>
            </a:extLst>
          </p:cNvPr>
          <p:cNvSpPr txBox="1"/>
          <p:nvPr/>
        </p:nvSpPr>
        <p:spPr>
          <a:xfrm>
            <a:off x="2363516" y="2837714"/>
            <a:ext cx="2256611" cy="307777"/>
          </a:xfrm>
          <a:prstGeom prst="rect">
            <a:avLst/>
          </a:prstGeom>
          <a:noFill/>
        </p:spPr>
        <p:txBody>
          <a:bodyPr wrap="square">
            <a:spAutoFit/>
          </a:bodyPr>
          <a:lstStyle/>
          <a:p>
            <a:r>
              <a:rPr lang="es-CO" sz="1400" b="1" dirty="0">
                <a:solidFill>
                  <a:schemeClr val="bg2"/>
                </a:solidFill>
                <a:latin typeface="Arial" panose="020B0604020202020204" pitchFamily="34" charset="0"/>
                <a:cs typeface="Arial" panose="020B0604020202020204" pitchFamily="34" charset="0"/>
              </a:rPr>
              <a:t>Rediseño de página web </a:t>
            </a:r>
          </a:p>
        </p:txBody>
      </p:sp>
      <p:sp>
        <p:nvSpPr>
          <p:cNvPr id="18" name="TextBox 17">
            <a:extLst>
              <a:ext uri="{FF2B5EF4-FFF2-40B4-BE49-F238E27FC236}">
                <a16:creationId xmlns:a16="http://schemas.microsoft.com/office/drawing/2014/main" id="{99AAD9F0-114B-45A3-9537-8D6C6CD9F0E6}"/>
              </a:ext>
            </a:extLst>
          </p:cNvPr>
          <p:cNvSpPr txBox="1"/>
          <p:nvPr/>
        </p:nvSpPr>
        <p:spPr>
          <a:xfrm>
            <a:off x="5633591" y="2522992"/>
            <a:ext cx="1892390" cy="523220"/>
          </a:xfrm>
          <a:prstGeom prst="rect">
            <a:avLst/>
          </a:prstGeom>
          <a:noFill/>
        </p:spPr>
        <p:txBody>
          <a:bodyPr wrap="square">
            <a:spAutoFit/>
          </a:bodyPr>
          <a:lstStyle/>
          <a:p>
            <a:pPr algn="ctr"/>
            <a:r>
              <a:rPr lang="es-CO" sz="1400" b="1" dirty="0">
                <a:solidFill>
                  <a:schemeClr val="bg1"/>
                </a:solidFill>
                <a:latin typeface="Arial" panose="020B0604020202020204" pitchFamily="34" charset="0"/>
                <a:cs typeface="Arial" panose="020B0604020202020204" pitchFamily="34" charset="0"/>
              </a:rPr>
              <a:t>Variación de un producto o servicio</a:t>
            </a:r>
          </a:p>
        </p:txBody>
      </p:sp>
      <p:sp>
        <p:nvSpPr>
          <p:cNvPr id="19" name="TextBox 18">
            <a:extLst>
              <a:ext uri="{FF2B5EF4-FFF2-40B4-BE49-F238E27FC236}">
                <a16:creationId xmlns:a16="http://schemas.microsoft.com/office/drawing/2014/main" id="{A29FCCBD-FF7B-4D38-BF7D-AE32D21EE252}"/>
              </a:ext>
            </a:extLst>
          </p:cNvPr>
          <p:cNvSpPr txBox="1"/>
          <p:nvPr/>
        </p:nvSpPr>
        <p:spPr>
          <a:xfrm>
            <a:off x="5314876" y="4084001"/>
            <a:ext cx="2555710" cy="1728678"/>
          </a:xfrm>
          <a:prstGeom prst="rect">
            <a:avLst/>
          </a:prstGeom>
          <a:noFill/>
        </p:spPr>
        <p:txBody>
          <a:bodyPr wrap="square">
            <a:spAutoFit/>
          </a:bodyPr>
          <a:lstStyle/>
          <a:p>
            <a:pPr marL="285750" indent="-285750">
              <a:spcBef>
                <a:spcPts val="500"/>
              </a:spcBef>
              <a:buFont typeface="Arial" panose="020B0604020202020204" pitchFamily="34" charset="0"/>
              <a:buChar char="•"/>
            </a:pPr>
            <a:r>
              <a:rPr lang="es-CO" sz="1400" dirty="0">
                <a:solidFill>
                  <a:schemeClr val="bg1"/>
                </a:solidFill>
                <a:latin typeface="Arial" panose="020B0604020202020204" pitchFamily="34" charset="0"/>
                <a:cs typeface="Arial" panose="020B0604020202020204" pitchFamily="34" charset="0"/>
              </a:rPr>
              <a:t>Nuevo sabor de helado (Caramelo salado /</a:t>
            </a:r>
            <a:r>
              <a:rPr lang="es-CO" sz="1400" dirty="0" err="1">
                <a:solidFill>
                  <a:schemeClr val="bg1"/>
                </a:solidFill>
                <a:latin typeface="Arial" panose="020B0604020202020204" pitchFamily="34" charset="0"/>
                <a:cs typeface="Arial" panose="020B0604020202020204" pitchFamily="34" charset="0"/>
              </a:rPr>
              <a:t>caramelo-cookies&amp;cream</a:t>
            </a:r>
            <a:r>
              <a:rPr lang="es-CO" sz="1400" dirty="0">
                <a:solidFill>
                  <a:schemeClr val="bg1"/>
                </a:solidFill>
                <a:latin typeface="Arial" panose="020B0604020202020204" pitchFamily="34" charset="0"/>
                <a:cs typeface="Arial" panose="020B0604020202020204" pitchFamily="34" charset="0"/>
              </a:rPr>
              <a:t> / caramelo chocolate)</a:t>
            </a:r>
          </a:p>
          <a:p>
            <a:pPr marL="285750" indent="-285750">
              <a:spcBef>
                <a:spcPts val="500"/>
              </a:spcBef>
              <a:buFont typeface="Arial" panose="020B0604020202020204" pitchFamily="34" charset="0"/>
              <a:buChar char="•"/>
            </a:pPr>
            <a:r>
              <a:rPr lang="es-CO" sz="1400" dirty="0">
                <a:solidFill>
                  <a:schemeClr val="bg1"/>
                </a:solidFill>
                <a:latin typeface="Arial" panose="020B0604020202020204" pitchFamily="34" charset="0"/>
                <a:cs typeface="Arial" panose="020B0604020202020204" pitchFamily="34" charset="0"/>
              </a:rPr>
              <a:t>Nuevo tamaño</a:t>
            </a:r>
          </a:p>
          <a:p>
            <a:pPr marL="285750" indent="-285750">
              <a:spcBef>
                <a:spcPts val="500"/>
              </a:spcBef>
              <a:buFont typeface="Arial" panose="020B0604020202020204" pitchFamily="34" charset="0"/>
              <a:buChar char="•"/>
            </a:pPr>
            <a:r>
              <a:rPr lang="es-CO" sz="1400" dirty="0">
                <a:solidFill>
                  <a:schemeClr val="bg1"/>
                </a:solidFill>
                <a:latin typeface="Arial" panose="020B0604020202020204" pitchFamily="34" charset="0"/>
                <a:cs typeface="Arial" panose="020B0604020202020204" pitchFamily="34" charset="0"/>
              </a:rPr>
              <a:t>Nuevo recipiente (cono, vaso, galleta)</a:t>
            </a:r>
            <a:endParaRPr lang="es-CO" sz="1600" dirty="0">
              <a:solidFill>
                <a:schemeClr val="bg1"/>
              </a:solidFill>
              <a:latin typeface="Arial" panose="020B0604020202020204" pitchFamily="34" charset="0"/>
              <a:cs typeface="Arial" panose="020B0604020202020204" pitchFamily="34" charset="0"/>
            </a:endParaRPr>
          </a:p>
        </p:txBody>
      </p:sp>
      <p:pic>
        <p:nvPicPr>
          <p:cNvPr id="7174" name="Picture 6" descr="Ver las imágenes de origen">
            <a:extLst>
              <a:ext uri="{FF2B5EF4-FFF2-40B4-BE49-F238E27FC236}">
                <a16:creationId xmlns:a16="http://schemas.microsoft.com/office/drawing/2014/main" id="{0AB49698-9015-49D0-955D-A25DBF177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640" y="3158694"/>
            <a:ext cx="888182" cy="88818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97FF9D1-F615-46B8-82C4-43A456BE5991}"/>
              </a:ext>
            </a:extLst>
          </p:cNvPr>
          <p:cNvSpPr txBox="1"/>
          <p:nvPr/>
        </p:nvSpPr>
        <p:spPr>
          <a:xfrm>
            <a:off x="4518261" y="971402"/>
            <a:ext cx="7281066" cy="830997"/>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Considerando lo que has aprendido en el curso sobre tu propio negocio (modelo de negocio, propuesta de valor, modelo operacional, experiencia de cliente)…</a:t>
            </a: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1. Define un esfuerzo de innovación</a:t>
            </a:r>
          </a:p>
        </p:txBody>
      </p:sp>
      <p:sp>
        <p:nvSpPr>
          <p:cNvPr id="2" name="Rectangle: Folded Corner 1">
            <a:extLst>
              <a:ext uri="{FF2B5EF4-FFF2-40B4-BE49-F238E27FC236}">
                <a16:creationId xmlns:a16="http://schemas.microsoft.com/office/drawing/2014/main" id="{6B0D95B7-DB89-43BA-843E-1988F78AF3D9}"/>
              </a:ext>
            </a:extLst>
          </p:cNvPr>
          <p:cNvSpPr/>
          <p:nvPr/>
        </p:nvSpPr>
        <p:spPr>
          <a:xfrm>
            <a:off x="8320124" y="2175554"/>
            <a:ext cx="3355321" cy="2880048"/>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a:buAutoNum type="arabicPeriod"/>
            </a:pPr>
            <a:endParaRPr lang="es-CO" sz="1200" dirty="0">
              <a:solidFill>
                <a:schemeClr val="tx1"/>
              </a:solidFill>
              <a:latin typeface="Arial" panose="020B0604020202020204" pitchFamily="34" charset="0"/>
              <a:cs typeface="Arial" panose="020B0604020202020204" pitchFamily="34" charset="0"/>
            </a:endParaRPr>
          </a:p>
          <a:p>
            <a:pPr marL="228600" indent="-228600">
              <a:buAutoNum type="arabicPeriod"/>
            </a:pPr>
            <a:r>
              <a:rPr lang="es-CO" sz="1200" dirty="0">
                <a:solidFill>
                  <a:schemeClr val="tx1"/>
                </a:solidFill>
                <a:latin typeface="Arial" panose="020B0604020202020204" pitchFamily="34" charset="0"/>
                <a:cs typeface="Arial" panose="020B0604020202020204" pitchFamily="34" charset="0"/>
              </a:rPr>
              <a:t>Describe un cambio que quieras introducir a tu producto, servicio o experiencia  - esta será tu </a:t>
            </a:r>
            <a:r>
              <a:rPr lang="es-CO" sz="1200" b="1" dirty="0">
                <a:solidFill>
                  <a:schemeClr val="tx1"/>
                </a:solidFill>
                <a:latin typeface="Arial" panose="020B0604020202020204" pitchFamily="34" charset="0"/>
                <a:cs typeface="Arial" panose="020B0604020202020204" pitchFamily="34" charset="0"/>
              </a:rPr>
              <a:t>innovación</a:t>
            </a:r>
          </a:p>
          <a:p>
            <a:pPr marL="228600" indent="-228600">
              <a:buAutoNum type="arabicPeriod"/>
            </a:pPr>
            <a:endParaRPr lang="es-CO" sz="1200" dirty="0">
              <a:solidFill>
                <a:schemeClr val="tx1"/>
              </a:solidFill>
              <a:latin typeface="Arial" panose="020B0604020202020204" pitchFamily="34" charset="0"/>
              <a:cs typeface="Arial" panose="020B0604020202020204" pitchFamily="34" charset="0"/>
            </a:endParaRPr>
          </a:p>
          <a:p>
            <a:pPr marL="228600" indent="-228600">
              <a:buAutoNum type="arabicPeriod"/>
            </a:pPr>
            <a:r>
              <a:rPr lang="es-CO" sz="1200" dirty="0">
                <a:solidFill>
                  <a:schemeClr val="tx1"/>
                </a:solidFill>
                <a:latin typeface="Arial" panose="020B0604020202020204" pitchFamily="34" charset="0"/>
                <a:cs typeface="Arial" panose="020B0604020202020204" pitchFamily="34" charset="0"/>
              </a:rPr>
              <a:t>Menciona que herramienta aprendida en el curso te ayudó a identificar la innovación escogida</a:t>
            </a:r>
          </a:p>
          <a:p>
            <a:endParaRPr lang="es-CO" sz="1200" dirty="0">
              <a:solidFill>
                <a:schemeClr val="tx1"/>
              </a:solidFill>
              <a:latin typeface="Arial" panose="020B0604020202020204" pitchFamily="34" charset="0"/>
              <a:cs typeface="Arial" panose="020B0604020202020204" pitchFamily="34" charset="0"/>
            </a:endParaRPr>
          </a:p>
          <a:p>
            <a:r>
              <a:rPr lang="es-CO" sz="1200" dirty="0">
                <a:solidFill>
                  <a:schemeClr val="tx1"/>
                </a:solidFill>
                <a:latin typeface="Arial" panose="020B0604020202020204" pitchFamily="34" charset="0"/>
                <a:cs typeface="Arial" panose="020B0604020202020204" pitchFamily="34" charset="0"/>
              </a:rPr>
              <a:t>Por ejemplo: Mi innovación es habilitar compras a través de </a:t>
            </a:r>
            <a:r>
              <a:rPr lang="es-CO" sz="1200" dirty="0" err="1">
                <a:solidFill>
                  <a:schemeClr val="tx1"/>
                </a:solidFill>
                <a:latin typeface="Arial" panose="020B0604020202020204" pitchFamily="34" charset="0"/>
                <a:cs typeface="Arial" panose="020B0604020202020204" pitchFamily="34" charset="0"/>
              </a:rPr>
              <a:t>whatsapp</a:t>
            </a:r>
            <a:r>
              <a:rPr lang="es-CO" sz="1200" dirty="0">
                <a:solidFill>
                  <a:schemeClr val="tx1"/>
                </a:solidFill>
                <a:latin typeface="Arial" panose="020B0604020202020204" pitchFamily="34" charset="0"/>
                <a:cs typeface="Arial" panose="020B0604020202020204" pitchFamily="34" charset="0"/>
              </a:rPr>
              <a:t> debido a que realizando el modelo operacional me di cuenta que es más fácil para mis empleados concretar las ventas por este medio…</a:t>
            </a:r>
          </a:p>
        </p:txBody>
      </p:sp>
      <p:sp>
        <p:nvSpPr>
          <p:cNvPr id="15" name="TextBox 14">
            <a:extLst>
              <a:ext uri="{FF2B5EF4-FFF2-40B4-BE49-F238E27FC236}">
                <a16:creationId xmlns:a16="http://schemas.microsoft.com/office/drawing/2014/main" id="{4391AE27-F5DA-4877-ACD8-9BA48209AF42}"/>
              </a:ext>
            </a:extLst>
          </p:cNvPr>
          <p:cNvSpPr txBox="1"/>
          <p:nvPr/>
        </p:nvSpPr>
        <p:spPr>
          <a:xfrm>
            <a:off x="8856133" y="5264961"/>
            <a:ext cx="2819312" cy="830997"/>
          </a:xfrm>
          <a:prstGeom prst="rect">
            <a:avLst/>
          </a:prstGeom>
          <a:noFill/>
        </p:spPr>
        <p:txBody>
          <a:bodyPr wrap="square">
            <a:spAutoFit/>
          </a:bodyPr>
          <a:lstStyle/>
          <a:p>
            <a:pPr>
              <a:spcBef>
                <a:spcPts val="500"/>
              </a:spcBef>
            </a:pPr>
            <a:r>
              <a:rPr lang="es-CO" sz="1200" dirty="0">
                <a:solidFill>
                  <a:schemeClr val="bg1"/>
                </a:solidFill>
                <a:latin typeface="Arial" panose="020B0604020202020204" pitchFamily="34" charset="0"/>
                <a:cs typeface="Arial" panose="020B0604020202020204" pitchFamily="34" charset="0"/>
              </a:rPr>
              <a:t>Recuerda que este es un ejercicio propositivo, una innovación debe ser algo nuevo, NO algo que ya has implementado y probado</a:t>
            </a:r>
          </a:p>
        </p:txBody>
      </p:sp>
      <p:pic>
        <p:nvPicPr>
          <p:cNvPr id="4" name="Graphic 3" descr="Information with solid fill">
            <a:extLst>
              <a:ext uri="{FF2B5EF4-FFF2-40B4-BE49-F238E27FC236}">
                <a16:creationId xmlns:a16="http://schemas.microsoft.com/office/drawing/2014/main" id="{68DB47A6-0745-42FF-827F-0C8E345F34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20124" y="5447288"/>
            <a:ext cx="466341" cy="466341"/>
          </a:xfrm>
          <a:prstGeom prst="rect">
            <a:avLst/>
          </a:prstGeom>
        </p:spPr>
      </p:pic>
    </p:spTree>
    <p:extLst>
      <p:ext uri="{BB962C8B-B14F-4D97-AF65-F5344CB8AC3E}">
        <p14:creationId xmlns:p14="http://schemas.microsoft.com/office/powerpoint/2010/main" val="108114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convergente</a:t>
            </a:r>
            <a:endParaRPr lang="es-CO" sz="20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0E77D9-5101-4269-B608-484B42BDD493}"/>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2. Define la pregunta y sus variables</a:t>
            </a:r>
          </a:p>
        </p:txBody>
      </p:sp>
      <p:sp>
        <p:nvSpPr>
          <p:cNvPr id="16" name="TextBox 15">
            <a:extLst>
              <a:ext uri="{FF2B5EF4-FFF2-40B4-BE49-F238E27FC236}">
                <a16:creationId xmlns:a16="http://schemas.microsoft.com/office/drawing/2014/main" id="{91ED6617-3ABA-4373-BEBF-8246874EC35C}"/>
              </a:ext>
            </a:extLst>
          </p:cNvPr>
          <p:cNvSpPr txBox="1"/>
          <p:nvPr/>
        </p:nvSpPr>
        <p:spPr>
          <a:xfrm>
            <a:off x="4572797" y="1036765"/>
            <a:ext cx="6965084" cy="5262979"/>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¿Si hacemos </a:t>
            </a:r>
            <a:r>
              <a:rPr lang="es-CO" sz="1600" b="1" dirty="0">
                <a:solidFill>
                  <a:srgbClr val="EA3A55"/>
                </a:solidFill>
                <a:latin typeface="Arial" panose="020B0604020202020204" pitchFamily="34" charset="0"/>
                <a:cs typeface="Arial" panose="020B0604020202020204" pitchFamily="34" charset="0"/>
              </a:rPr>
              <a:t>X</a:t>
            </a:r>
            <a:r>
              <a:rPr lang="es-CO" sz="1600" dirty="0">
                <a:solidFill>
                  <a:schemeClr val="bg1"/>
                </a:solidFill>
                <a:latin typeface="Arial" panose="020B0604020202020204" pitchFamily="34" charset="0"/>
                <a:cs typeface="Arial" panose="020B0604020202020204" pitchFamily="34" charset="0"/>
              </a:rPr>
              <a:t> que le pasará a </a:t>
            </a:r>
            <a:r>
              <a:rPr lang="es-CO" sz="1600" b="1" dirty="0">
                <a:solidFill>
                  <a:schemeClr val="accent3"/>
                </a:solidFill>
                <a:latin typeface="Arial" panose="020B0604020202020204" pitchFamily="34" charset="0"/>
                <a:cs typeface="Arial" panose="020B0604020202020204" pitchFamily="34" charset="0"/>
              </a:rPr>
              <a:t>Y</a:t>
            </a:r>
            <a:r>
              <a:rPr lang="es-CO" sz="1600" dirty="0">
                <a:solidFill>
                  <a:schemeClr val="bg1"/>
                </a:solidFill>
                <a:latin typeface="Arial" panose="020B0604020202020204" pitchFamily="34" charset="0"/>
                <a:cs typeface="Arial" panose="020B0604020202020204" pitchFamily="34" charset="0"/>
              </a:rPr>
              <a:t>?</a:t>
            </a:r>
          </a:p>
          <a:p>
            <a:endParaRPr lang="es-CO" sz="1600" dirty="0">
              <a:solidFill>
                <a:schemeClr val="bg1"/>
              </a:solidFill>
              <a:latin typeface="Arial" panose="020B0604020202020204" pitchFamily="34" charset="0"/>
              <a:cs typeface="Arial" panose="020B0604020202020204" pitchFamily="34" charset="0"/>
            </a:endParaRPr>
          </a:p>
          <a:p>
            <a:r>
              <a:rPr lang="es-CO" sz="1600" b="1" u="sng" dirty="0">
                <a:solidFill>
                  <a:schemeClr val="bg1"/>
                </a:solidFill>
                <a:latin typeface="Arial" panose="020B0604020202020204" pitchFamily="34" charset="0"/>
                <a:cs typeface="Arial" panose="020B0604020202020204" pitchFamily="34" charset="0"/>
              </a:rPr>
              <a:t>Ejemplos: </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¿Cómo afectará nuestra </a:t>
            </a:r>
            <a:r>
              <a:rPr lang="es-CO" sz="1600" b="1" dirty="0">
                <a:solidFill>
                  <a:srgbClr val="EA3A55"/>
                </a:solidFill>
                <a:latin typeface="Arial" panose="020B0604020202020204" pitchFamily="34" charset="0"/>
                <a:cs typeface="Arial" panose="020B0604020202020204" pitchFamily="34" charset="0"/>
              </a:rPr>
              <a:t>nueva oferta de servicios</a:t>
            </a:r>
            <a:r>
              <a:rPr lang="es-CO" sz="1600" dirty="0">
                <a:solidFill>
                  <a:schemeClr val="bg1"/>
                </a:solidFill>
                <a:latin typeface="Arial" panose="020B0604020202020204" pitchFamily="34" charset="0"/>
                <a:cs typeface="Arial" panose="020B0604020202020204" pitchFamily="34" charset="0"/>
              </a:rPr>
              <a:t> a la </a:t>
            </a:r>
            <a:r>
              <a:rPr lang="es-CO" sz="1600" b="1" dirty="0">
                <a:solidFill>
                  <a:schemeClr val="accent3"/>
                </a:solidFill>
                <a:latin typeface="Arial" panose="020B0604020202020204" pitchFamily="34" charset="0"/>
                <a:cs typeface="Arial" panose="020B0604020202020204" pitchFamily="34" charset="0"/>
              </a:rPr>
              <a:t>retención de clientes</a:t>
            </a:r>
            <a:r>
              <a:rPr lang="es-CO" sz="1600"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¿Cuál de estos dos </a:t>
            </a:r>
            <a:r>
              <a:rPr lang="es-CO" sz="1600" b="1" dirty="0">
                <a:solidFill>
                  <a:srgbClr val="EA3A55"/>
                </a:solidFill>
                <a:latin typeface="Arial" panose="020B0604020202020204" pitchFamily="34" charset="0"/>
                <a:cs typeface="Arial" panose="020B0604020202020204" pitchFamily="34" charset="0"/>
              </a:rPr>
              <a:t>niveles de precios</a:t>
            </a:r>
            <a:r>
              <a:rPr lang="es-CO" sz="1600" dirty="0">
                <a:solidFill>
                  <a:schemeClr val="bg1"/>
                </a:solidFill>
                <a:latin typeface="Arial" panose="020B0604020202020204" pitchFamily="34" charset="0"/>
                <a:cs typeface="Arial" panose="020B0604020202020204" pitchFamily="34" charset="0"/>
              </a:rPr>
              <a:t> producirá los </a:t>
            </a:r>
            <a:r>
              <a:rPr lang="es-CO" sz="1600" b="1" dirty="0">
                <a:solidFill>
                  <a:schemeClr val="accent3"/>
                </a:solidFill>
                <a:latin typeface="Arial" panose="020B0604020202020204" pitchFamily="34" charset="0"/>
                <a:cs typeface="Arial" panose="020B0604020202020204" pitchFamily="34" charset="0"/>
              </a:rPr>
              <a:t>mayores ingresos totales</a:t>
            </a:r>
            <a:r>
              <a:rPr lang="es-CO" sz="1600" dirty="0">
                <a:solidFill>
                  <a:schemeClr val="bg1"/>
                </a:solidFill>
                <a:latin typeface="Arial" panose="020B0604020202020204" pitchFamily="34" charset="0"/>
                <a:cs typeface="Arial" panose="020B0604020202020204" pitchFamily="34" charset="0"/>
              </a:rPr>
              <a:t> para nuestra nueva línea de productos? </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¿Cómo el </a:t>
            </a:r>
            <a:r>
              <a:rPr lang="es-CO" sz="1600" b="1" dirty="0">
                <a:solidFill>
                  <a:srgbClr val="EA3A55"/>
                </a:solidFill>
                <a:latin typeface="Arial" panose="020B0604020202020204" pitchFamily="34" charset="0"/>
                <a:cs typeface="Arial" panose="020B0604020202020204" pitchFamily="34" charset="0"/>
              </a:rPr>
              <a:t>rediseño de nuestro portal de atención al cliente</a:t>
            </a:r>
            <a:r>
              <a:rPr lang="es-CO" sz="1600" dirty="0">
                <a:solidFill>
                  <a:schemeClr val="bg1"/>
                </a:solidFill>
                <a:latin typeface="Arial" panose="020B0604020202020204" pitchFamily="34" charset="0"/>
                <a:cs typeface="Arial" panose="020B0604020202020204" pitchFamily="34" charset="0"/>
              </a:rPr>
              <a:t> afectará a la </a:t>
            </a:r>
            <a:r>
              <a:rPr lang="es-CO" sz="1600" b="1" dirty="0">
                <a:solidFill>
                  <a:schemeClr val="accent3"/>
                </a:solidFill>
                <a:latin typeface="Arial" panose="020B0604020202020204" pitchFamily="34" charset="0"/>
                <a:cs typeface="Arial" panose="020B0604020202020204" pitchFamily="34" charset="0"/>
              </a:rPr>
              <a:t>satisfacción del cliente</a:t>
            </a:r>
            <a:r>
              <a:rPr lang="es-CO" sz="1600" dirty="0">
                <a:solidFill>
                  <a:schemeClr val="bg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Si añado esta </a:t>
            </a:r>
            <a:r>
              <a:rPr lang="es-CO" sz="1600" b="1" dirty="0">
                <a:solidFill>
                  <a:srgbClr val="EA3A55"/>
                </a:solidFill>
                <a:latin typeface="Arial" panose="020B0604020202020204" pitchFamily="34" charset="0"/>
                <a:cs typeface="Arial" panose="020B0604020202020204" pitchFamily="34" charset="0"/>
              </a:rPr>
              <a:t>función</a:t>
            </a:r>
            <a:r>
              <a:rPr lang="es-CO" sz="1600" dirty="0">
                <a:solidFill>
                  <a:schemeClr val="bg1"/>
                </a:solidFill>
                <a:latin typeface="Arial" panose="020B0604020202020204" pitchFamily="34" charset="0"/>
                <a:cs typeface="Arial" panose="020B0604020202020204" pitchFamily="34" charset="0"/>
              </a:rPr>
              <a:t>, los clientes pasarán </a:t>
            </a:r>
            <a:r>
              <a:rPr lang="es-CO" sz="1600" b="1" dirty="0">
                <a:solidFill>
                  <a:srgbClr val="188CE5"/>
                </a:solidFill>
                <a:latin typeface="Arial" panose="020B0604020202020204" pitchFamily="34" charset="0"/>
                <a:cs typeface="Arial" panose="020B0604020202020204" pitchFamily="34" charset="0"/>
              </a:rPr>
              <a:t>más tiempo en mi sitio web</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Si cambio esta </a:t>
            </a:r>
            <a:r>
              <a:rPr lang="es-CO" sz="1600" b="1" dirty="0">
                <a:solidFill>
                  <a:srgbClr val="EA3A55"/>
                </a:solidFill>
                <a:latin typeface="Arial" panose="020B0604020202020204" pitchFamily="34" charset="0"/>
                <a:cs typeface="Arial" panose="020B0604020202020204" pitchFamily="34" charset="0"/>
              </a:rPr>
              <a:t>interacción</a:t>
            </a:r>
            <a:r>
              <a:rPr lang="es-CO" sz="1600" dirty="0">
                <a:solidFill>
                  <a:schemeClr val="bg1"/>
                </a:solidFill>
                <a:latin typeface="Arial" panose="020B0604020202020204" pitchFamily="34" charset="0"/>
                <a:cs typeface="Arial" panose="020B0604020202020204" pitchFamily="34" charset="0"/>
              </a:rPr>
              <a:t>, los clientes gastarán </a:t>
            </a:r>
            <a:r>
              <a:rPr lang="es-CO" sz="1600" b="1" dirty="0">
                <a:solidFill>
                  <a:srgbClr val="188CE5"/>
                </a:solidFill>
                <a:latin typeface="Arial" panose="020B0604020202020204" pitchFamily="34" charset="0"/>
                <a:cs typeface="Arial" panose="020B0604020202020204" pitchFamily="34" charset="0"/>
              </a:rPr>
              <a:t>más dinero en mi tienda</a:t>
            </a:r>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r>
              <a:rPr lang="es-CO" sz="1600" dirty="0">
                <a:solidFill>
                  <a:schemeClr val="bg1"/>
                </a:solidFill>
                <a:latin typeface="Arial" panose="020B0604020202020204" pitchFamily="34" charset="0"/>
                <a:cs typeface="Arial" panose="020B0604020202020204" pitchFamily="34" charset="0"/>
              </a:rPr>
              <a:t>Identifica tus variables</a:t>
            </a:r>
          </a:p>
          <a:p>
            <a:r>
              <a:rPr lang="es-CO" sz="1600" b="1" dirty="0">
                <a:solidFill>
                  <a:srgbClr val="EA3A55"/>
                </a:solidFill>
                <a:latin typeface="Arial" panose="020B0604020202020204" pitchFamily="34" charset="0"/>
                <a:cs typeface="Arial" panose="020B0604020202020204" pitchFamily="34" charset="0"/>
              </a:rPr>
              <a:t>X - Variable independiente (o causa): </a:t>
            </a:r>
            <a:r>
              <a:rPr lang="es-CO" sz="1600" dirty="0">
                <a:solidFill>
                  <a:schemeClr val="bg1"/>
                </a:solidFill>
                <a:latin typeface="Arial" panose="020B0604020202020204" pitchFamily="34" charset="0"/>
                <a:cs typeface="Arial" panose="020B0604020202020204" pitchFamily="34" charset="0"/>
              </a:rPr>
              <a:t>Es el factor que se va a probar en el experimento. Por lo general, es una variación de una práctica empresarial actual. </a:t>
            </a:r>
          </a:p>
          <a:p>
            <a:r>
              <a:rPr lang="es-CO" sz="1600" b="1" dirty="0">
                <a:solidFill>
                  <a:schemeClr val="accent3"/>
                </a:solidFill>
                <a:latin typeface="Arial" panose="020B0604020202020204" pitchFamily="34" charset="0"/>
                <a:cs typeface="Arial" panose="020B0604020202020204" pitchFamily="34" charset="0"/>
              </a:rPr>
              <a:t>Y - Variable dependiente (o efecto): </a:t>
            </a:r>
            <a:r>
              <a:rPr lang="es-CO" sz="1600" dirty="0">
                <a:solidFill>
                  <a:schemeClr val="bg1"/>
                </a:solidFill>
                <a:latin typeface="Arial" panose="020B0604020202020204" pitchFamily="34" charset="0"/>
                <a:cs typeface="Arial" panose="020B0604020202020204" pitchFamily="34" charset="0"/>
              </a:rPr>
              <a:t>Es el factor que esperas que pueda ser influenciado por la innovación. Es una medida del impacto de </a:t>
            </a:r>
          </a:p>
          <a:p>
            <a:r>
              <a:rPr lang="es-CO" sz="1600" dirty="0">
                <a:solidFill>
                  <a:schemeClr val="bg1"/>
                </a:solidFill>
                <a:latin typeface="Arial" panose="020B0604020202020204" pitchFamily="34" charset="0"/>
                <a:cs typeface="Arial" panose="020B0604020202020204" pitchFamily="34" charset="0"/>
              </a:rPr>
              <a:t>lo que está cambiando.</a:t>
            </a:r>
          </a:p>
        </p:txBody>
      </p:sp>
      <p:sp>
        <p:nvSpPr>
          <p:cNvPr id="7" name="Rectangle: Folded Corner 6">
            <a:extLst>
              <a:ext uri="{FF2B5EF4-FFF2-40B4-BE49-F238E27FC236}">
                <a16:creationId xmlns:a16="http://schemas.microsoft.com/office/drawing/2014/main" id="{85A4E73E-1135-4030-8A97-473FD45AF184}"/>
              </a:ext>
            </a:extLst>
          </p:cNvPr>
          <p:cNvSpPr/>
          <p:nvPr/>
        </p:nvSpPr>
        <p:spPr>
          <a:xfrm>
            <a:off x="654119" y="2334159"/>
            <a:ext cx="3355321" cy="2880048"/>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600" dirty="0">
              <a:solidFill>
                <a:schemeClr val="tx1"/>
              </a:solidFill>
              <a:latin typeface="Arial" panose="020B0604020202020204" pitchFamily="34" charset="0"/>
              <a:cs typeface="Arial" panose="020B0604020202020204" pitchFamily="34" charset="0"/>
            </a:endParaRPr>
          </a:p>
          <a:p>
            <a:endParaRPr lang="es-CO" sz="1600" dirty="0">
              <a:solidFill>
                <a:schemeClr val="tx1"/>
              </a:solidFill>
              <a:latin typeface="Arial" panose="020B0604020202020204" pitchFamily="34" charset="0"/>
              <a:cs typeface="Arial" panose="020B0604020202020204" pitchFamily="34" charset="0"/>
            </a:endParaRPr>
          </a:p>
          <a:p>
            <a:r>
              <a:rPr lang="es-CO" sz="1600" dirty="0">
                <a:solidFill>
                  <a:schemeClr val="tx1"/>
                </a:solidFill>
                <a:latin typeface="Arial" panose="020B0604020202020204" pitchFamily="34" charset="0"/>
                <a:cs typeface="Arial" panose="020B0604020202020204" pitchFamily="34" charset="0"/>
              </a:rPr>
              <a:t>Recuerda </a:t>
            </a:r>
            <a:r>
              <a:rPr lang="es-CO" b="1" dirty="0">
                <a:solidFill>
                  <a:schemeClr val="tx1"/>
                </a:solidFill>
                <a:latin typeface="Arial" panose="020B0604020202020204" pitchFamily="34" charset="0"/>
                <a:cs typeface="Arial" panose="020B0604020202020204" pitchFamily="34" charset="0"/>
              </a:rPr>
              <a:t>X</a:t>
            </a:r>
            <a:r>
              <a:rPr lang="es-CO" sz="1600" dirty="0">
                <a:solidFill>
                  <a:schemeClr val="tx1"/>
                </a:solidFill>
                <a:latin typeface="Arial" panose="020B0604020202020204" pitchFamily="34" charset="0"/>
                <a:cs typeface="Arial" panose="020B0604020202020204" pitchFamily="34" charset="0"/>
              </a:rPr>
              <a:t> es tu innovación (la que definiste en el paso 1) y </a:t>
            </a:r>
            <a:r>
              <a:rPr lang="es-CO" b="1" dirty="0" err="1">
                <a:solidFill>
                  <a:schemeClr val="tx1"/>
                </a:solidFill>
                <a:latin typeface="Arial" panose="020B0604020202020204" pitchFamily="34" charset="0"/>
                <a:cs typeface="Arial" panose="020B0604020202020204" pitchFamily="34" charset="0"/>
              </a:rPr>
              <a:t>Y</a:t>
            </a:r>
            <a:r>
              <a:rPr lang="es-CO" sz="1600" dirty="0">
                <a:solidFill>
                  <a:schemeClr val="tx1"/>
                </a:solidFill>
                <a:latin typeface="Arial" panose="020B0604020202020204" pitchFamily="34" charset="0"/>
                <a:cs typeface="Arial" panose="020B0604020202020204" pitchFamily="34" charset="0"/>
              </a:rPr>
              <a:t> es el efecto que podría tener esa innovación. </a:t>
            </a:r>
          </a:p>
          <a:p>
            <a:endParaRPr lang="es-CO" sz="1600" dirty="0">
              <a:solidFill>
                <a:schemeClr val="tx1"/>
              </a:solidFill>
              <a:latin typeface="Arial" panose="020B0604020202020204" pitchFamily="34" charset="0"/>
              <a:cs typeface="Arial" panose="020B0604020202020204" pitchFamily="34" charset="0"/>
            </a:endParaRPr>
          </a:p>
          <a:p>
            <a:r>
              <a:rPr lang="es-CO" sz="1600" dirty="0">
                <a:solidFill>
                  <a:schemeClr val="tx1"/>
                </a:solidFill>
                <a:latin typeface="Arial" panose="020B0604020202020204" pitchFamily="34" charset="0"/>
                <a:cs typeface="Arial" panose="020B0604020202020204" pitchFamily="34" charset="0"/>
              </a:rPr>
              <a:t>Puedes definir varios efectos (Y) para la innovación (X) establecida</a:t>
            </a:r>
          </a:p>
        </p:txBody>
      </p:sp>
    </p:spTree>
    <p:extLst>
      <p:ext uri="{BB962C8B-B14F-4D97-AF65-F5344CB8AC3E}">
        <p14:creationId xmlns:p14="http://schemas.microsoft.com/office/powerpoint/2010/main" val="314668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convergente</a:t>
            </a:r>
            <a:endParaRPr lang="es-CO" sz="20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0E77D9-5101-4269-B608-484B42BDD493}"/>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3. Elige tu población</a:t>
            </a:r>
          </a:p>
        </p:txBody>
      </p:sp>
      <p:sp>
        <p:nvSpPr>
          <p:cNvPr id="16" name="TextBox 15">
            <a:extLst>
              <a:ext uri="{FF2B5EF4-FFF2-40B4-BE49-F238E27FC236}">
                <a16:creationId xmlns:a16="http://schemas.microsoft.com/office/drawing/2014/main" id="{91ED6617-3ABA-4373-BEBF-8246874EC35C}"/>
              </a:ext>
            </a:extLst>
          </p:cNvPr>
          <p:cNvSpPr txBox="1"/>
          <p:nvPr/>
        </p:nvSpPr>
        <p:spPr>
          <a:xfrm>
            <a:off x="4572797" y="1036765"/>
            <a:ext cx="6965084" cy="830997"/>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Antes de realizar un experimento convergente, debes identificar una población cuyas respuestas deseas probar, es decir el grupo de clientes a quienes introducirás tu </a:t>
            </a:r>
            <a:r>
              <a:rPr lang="es-CO" sz="1600" b="1" dirty="0">
                <a:solidFill>
                  <a:srgbClr val="EA3A55"/>
                </a:solidFill>
                <a:latin typeface="Arial" panose="020B0604020202020204" pitchFamily="34" charset="0"/>
                <a:cs typeface="Arial" panose="020B0604020202020204" pitchFamily="34" charset="0"/>
              </a:rPr>
              <a:t>innovación</a:t>
            </a:r>
          </a:p>
        </p:txBody>
      </p:sp>
      <p:sp>
        <p:nvSpPr>
          <p:cNvPr id="18" name="Rectangle 17">
            <a:extLst>
              <a:ext uri="{FF2B5EF4-FFF2-40B4-BE49-F238E27FC236}">
                <a16:creationId xmlns:a16="http://schemas.microsoft.com/office/drawing/2014/main" id="{08AD6123-BF5C-4B90-B653-C7A379E7C323}"/>
              </a:ext>
            </a:extLst>
          </p:cNvPr>
          <p:cNvSpPr/>
          <p:nvPr/>
        </p:nvSpPr>
        <p:spPr>
          <a:xfrm>
            <a:off x="654119" y="3933350"/>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4. Prueba y analiza</a:t>
            </a:r>
          </a:p>
        </p:txBody>
      </p:sp>
      <p:sp>
        <p:nvSpPr>
          <p:cNvPr id="19" name="TextBox 18">
            <a:extLst>
              <a:ext uri="{FF2B5EF4-FFF2-40B4-BE49-F238E27FC236}">
                <a16:creationId xmlns:a16="http://schemas.microsoft.com/office/drawing/2014/main" id="{96CAE5D9-122E-4FA6-A910-641FFE48A404}"/>
              </a:ext>
            </a:extLst>
          </p:cNvPr>
          <p:cNvSpPr txBox="1"/>
          <p:nvPr/>
        </p:nvSpPr>
        <p:spPr>
          <a:xfrm>
            <a:off x="654119" y="1996046"/>
            <a:ext cx="7677081" cy="1815882"/>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Asigna aleatoriamente a los miembros de esa población a uno de los dos grupos:</a:t>
            </a:r>
          </a:p>
          <a:p>
            <a:endParaRPr lang="es-CO"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El </a:t>
            </a:r>
            <a:r>
              <a:rPr lang="es-CO" sz="1600" dirty="0">
                <a:solidFill>
                  <a:schemeClr val="bg1"/>
                </a:solidFill>
                <a:highlight>
                  <a:srgbClr val="EA3A55"/>
                </a:highlight>
                <a:latin typeface="Arial" panose="020B0604020202020204" pitchFamily="34" charset="0"/>
                <a:cs typeface="Arial" panose="020B0604020202020204" pitchFamily="34" charset="0"/>
              </a:rPr>
              <a:t>grupo de prueba </a:t>
            </a:r>
            <a:r>
              <a:rPr lang="es-CO" sz="1600" dirty="0">
                <a:solidFill>
                  <a:schemeClr val="bg1"/>
                </a:solidFill>
                <a:latin typeface="Arial" panose="020B0604020202020204" pitchFamily="34" charset="0"/>
                <a:cs typeface="Arial" panose="020B0604020202020204" pitchFamily="34" charset="0"/>
              </a:rPr>
              <a:t>que recibe la experiencia o la oferta que se está probando.</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El </a:t>
            </a:r>
            <a:r>
              <a:rPr lang="es-CO" sz="1600" dirty="0">
                <a:solidFill>
                  <a:schemeClr val="bg1"/>
                </a:solidFill>
                <a:highlight>
                  <a:srgbClr val="3D108A"/>
                </a:highlight>
                <a:latin typeface="Arial" panose="020B0604020202020204" pitchFamily="34" charset="0"/>
                <a:cs typeface="Arial" panose="020B0604020202020204" pitchFamily="34" charset="0"/>
              </a:rPr>
              <a:t>grupo de control</a:t>
            </a:r>
            <a:r>
              <a:rPr lang="es-CO" sz="1600" dirty="0">
                <a:solidFill>
                  <a:schemeClr val="bg1"/>
                </a:solidFill>
                <a:latin typeface="Arial" panose="020B0604020202020204" pitchFamily="34" charset="0"/>
                <a:cs typeface="Arial" panose="020B0604020202020204" pitchFamily="34" charset="0"/>
              </a:rPr>
              <a:t>, que recibe la experiencia u oferta estándar.</a:t>
            </a:r>
          </a:p>
          <a:p>
            <a:endParaRPr lang="es-CO" sz="1600" dirty="0">
              <a:solidFill>
                <a:schemeClr val="bg1"/>
              </a:solidFill>
              <a:latin typeface="Arial" panose="020B0604020202020204" pitchFamily="34" charset="0"/>
              <a:cs typeface="Arial" panose="020B0604020202020204" pitchFamily="34" charset="0"/>
            </a:endParaRPr>
          </a:p>
          <a:p>
            <a:r>
              <a:rPr lang="es-CO" sz="1600" b="1" dirty="0">
                <a:solidFill>
                  <a:schemeClr val="bg1"/>
                </a:solidFill>
                <a:latin typeface="Arial" panose="020B0604020202020204" pitchFamily="34" charset="0"/>
                <a:cs typeface="Arial" panose="020B0604020202020204" pitchFamily="34" charset="0"/>
              </a:rPr>
              <a:t>Describe tu población objetivo y el método que utilizarás para tener una muestra de participantes aleatoria. </a:t>
            </a:r>
          </a:p>
        </p:txBody>
      </p:sp>
      <p:sp>
        <p:nvSpPr>
          <p:cNvPr id="20" name="TextBox 19">
            <a:extLst>
              <a:ext uri="{FF2B5EF4-FFF2-40B4-BE49-F238E27FC236}">
                <a16:creationId xmlns:a16="http://schemas.microsoft.com/office/drawing/2014/main" id="{06EA800D-A31D-4CC8-B3EF-6E547972E8B9}"/>
              </a:ext>
            </a:extLst>
          </p:cNvPr>
          <p:cNvSpPr txBox="1"/>
          <p:nvPr/>
        </p:nvSpPr>
        <p:spPr>
          <a:xfrm>
            <a:off x="4588515" y="4063051"/>
            <a:ext cx="6965084" cy="338554"/>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Describe cómo será tu ambiente de prueba vs tu ambiente de control</a:t>
            </a:r>
            <a:endParaRPr lang="es-CO" sz="1600" b="1" dirty="0">
              <a:solidFill>
                <a:srgbClr val="EA3A55"/>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45F60E9-B61B-485D-A034-D272D39DC09C}"/>
              </a:ext>
            </a:extLst>
          </p:cNvPr>
          <p:cNvSpPr txBox="1"/>
          <p:nvPr/>
        </p:nvSpPr>
        <p:spPr>
          <a:xfrm>
            <a:off x="4572797" y="4694559"/>
            <a:ext cx="6965084" cy="1569660"/>
          </a:xfrm>
          <a:prstGeom prst="rect">
            <a:avLst/>
          </a:prstGeom>
          <a:noFill/>
        </p:spPr>
        <p:txBody>
          <a:bodyPr wrap="square">
            <a:spAutoFit/>
          </a:bodyPr>
          <a:lstStyle/>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¿Cómo será la experiencia para el grupo de control?</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¿Cómo será la experiencia para el grupo de prueba? </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¿Cómo recolectarás datos para conocer los resultados (impacto) de tu innovación?</a:t>
            </a:r>
          </a:p>
          <a:p>
            <a:pPr marL="285750" indent="-285750">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¿Cómo sabrás que los resultados no están contaminados por otras variables?</a:t>
            </a:r>
          </a:p>
        </p:txBody>
      </p:sp>
      <p:pic>
        <p:nvPicPr>
          <p:cNvPr id="3" name="Graphic 2" descr="Microscope with chemical flasks">
            <a:extLst>
              <a:ext uri="{FF2B5EF4-FFF2-40B4-BE49-F238E27FC236}">
                <a16:creationId xmlns:a16="http://schemas.microsoft.com/office/drawing/2014/main" id="{ECCD6DD9-0F71-4104-B9A7-CCB3D51FB04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204" t="15027" b="12601"/>
          <a:stretch/>
        </p:blipFill>
        <p:spPr>
          <a:xfrm>
            <a:off x="1015999" y="4531307"/>
            <a:ext cx="2668673" cy="2016128"/>
          </a:xfrm>
          <a:prstGeom prst="rect">
            <a:avLst/>
          </a:prstGeom>
        </p:spPr>
      </p:pic>
      <p:sp>
        <p:nvSpPr>
          <p:cNvPr id="11" name="Rectangle: Folded Corner 10">
            <a:extLst>
              <a:ext uri="{FF2B5EF4-FFF2-40B4-BE49-F238E27FC236}">
                <a16:creationId xmlns:a16="http://schemas.microsoft.com/office/drawing/2014/main" id="{64CF57A6-DD70-460A-BD2E-5913258F58FA}"/>
              </a:ext>
            </a:extLst>
          </p:cNvPr>
          <p:cNvSpPr/>
          <p:nvPr/>
        </p:nvSpPr>
        <p:spPr>
          <a:xfrm>
            <a:off x="8768080" y="1867762"/>
            <a:ext cx="2913644" cy="1952861"/>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CO" sz="1200" dirty="0">
                <a:solidFill>
                  <a:schemeClr val="tx1"/>
                </a:solidFill>
                <a:latin typeface="Arial" panose="020B0604020202020204" pitchFamily="34" charset="0"/>
                <a:cs typeface="Arial" panose="020B0604020202020204" pitchFamily="34" charset="0"/>
              </a:rPr>
              <a:t>Tu población objetivo es el grupo de personas a quienes pretendes ofrecer tu innovación. </a:t>
            </a:r>
          </a:p>
          <a:p>
            <a:r>
              <a:rPr lang="es-CO" sz="1200" dirty="0">
                <a:solidFill>
                  <a:schemeClr val="tx1"/>
                </a:solidFill>
                <a:latin typeface="Arial" panose="020B0604020202020204" pitchFamily="34" charset="0"/>
                <a:cs typeface="Arial" panose="020B0604020202020204" pitchFamily="34" charset="0"/>
              </a:rPr>
              <a:t>Evita sesgar el grupo, es decir, si tu innovación consiste en cambiar el carrito de compras en tu página web tu población debe contener personas de todas las edades y no únicamente usuarios jóvenes que están más familiarizados con la tecnología </a:t>
            </a:r>
            <a:endParaRPr lang="es-CO"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48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convergente</a:t>
            </a:r>
            <a:endParaRPr lang="es-CO" sz="20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0E77D9-5101-4269-B608-484B42BDD493}"/>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5. Decide</a:t>
            </a:r>
          </a:p>
        </p:txBody>
      </p:sp>
      <p:sp>
        <p:nvSpPr>
          <p:cNvPr id="16" name="TextBox 15">
            <a:extLst>
              <a:ext uri="{FF2B5EF4-FFF2-40B4-BE49-F238E27FC236}">
                <a16:creationId xmlns:a16="http://schemas.microsoft.com/office/drawing/2014/main" id="{91ED6617-3ABA-4373-BEBF-8246874EC35C}"/>
              </a:ext>
            </a:extLst>
          </p:cNvPr>
          <p:cNvSpPr txBox="1"/>
          <p:nvPr/>
        </p:nvSpPr>
        <p:spPr>
          <a:xfrm>
            <a:off x="4572797" y="1036765"/>
            <a:ext cx="6965084" cy="584775"/>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Decide si los resultados de tu innovación fueron satisfactorios o debes seguir iterando.</a:t>
            </a:r>
            <a:endParaRPr lang="es-CO" sz="1600" b="1" dirty="0">
              <a:solidFill>
                <a:srgbClr val="EA3A55"/>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6CAE5D9-122E-4FA6-A910-641FFE48A404}"/>
              </a:ext>
            </a:extLst>
          </p:cNvPr>
          <p:cNvSpPr txBox="1"/>
          <p:nvPr/>
        </p:nvSpPr>
        <p:spPr>
          <a:xfrm>
            <a:off x="654119" y="1968675"/>
            <a:ext cx="10883762" cy="1077218"/>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Considerando la pregunta planteada en el paso 2 define cuales serán los indicadores que medirán el éxito de tu innovación.</a:t>
            </a:r>
          </a:p>
          <a:p>
            <a:endParaRPr lang="es-CO" sz="1600" dirty="0">
              <a:solidFill>
                <a:schemeClr val="bg1"/>
              </a:solidFill>
              <a:latin typeface="Arial" panose="020B0604020202020204" pitchFamily="34" charset="0"/>
              <a:cs typeface="Arial" panose="020B0604020202020204" pitchFamily="34" charset="0"/>
            </a:endParaRPr>
          </a:p>
          <a:p>
            <a:r>
              <a:rPr lang="es-CO" sz="1600" b="1" u="sng" dirty="0">
                <a:solidFill>
                  <a:schemeClr val="bg1"/>
                </a:solidFill>
                <a:latin typeface="Arial" panose="020B0604020202020204" pitchFamily="34" charset="0"/>
                <a:cs typeface="Arial" panose="020B0604020202020204" pitchFamily="34" charset="0"/>
              </a:rPr>
              <a:t>Ejemplos: </a:t>
            </a:r>
          </a:p>
        </p:txBody>
      </p:sp>
      <p:graphicFrame>
        <p:nvGraphicFramePr>
          <p:cNvPr id="3" name="Table 3">
            <a:extLst>
              <a:ext uri="{FF2B5EF4-FFF2-40B4-BE49-F238E27FC236}">
                <a16:creationId xmlns:a16="http://schemas.microsoft.com/office/drawing/2014/main" id="{1FAC86E6-7510-4026-A4EF-EEA428280EC2}"/>
              </a:ext>
            </a:extLst>
          </p:cNvPr>
          <p:cNvGraphicFramePr>
            <a:graphicFrameLocks noGrp="1"/>
          </p:cNvGraphicFramePr>
          <p:nvPr>
            <p:extLst>
              <p:ext uri="{D42A27DB-BD31-4B8C-83A1-F6EECF244321}">
                <p14:modId xmlns:p14="http://schemas.microsoft.com/office/powerpoint/2010/main" val="1973449752"/>
              </p:ext>
            </p:extLst>
          </p:nvPr>
        </p:nvGraphicFramePr>
        <p:xfrm>
          <a:off x="741145" y="3199897"/>
          <a:ext cx="6891689" cy="2870200"/>
        </p:xfrm>
        <a:graphic>
          <a:graphicData uri="http://schemas.openxmlformats.org/drawingml/2006/table">
            <a:tbl>
              <a:tblPr firstRow="1" bandRow="1">
                <a:tableStyleId>{5C22544A-7EE6-4342-B048-85BDC9FD1C3A}</a:tableStyleId>
              </a:tblPr>
              <a:tblGrid>
                <a:gridCol w="3715352">
                  <a:extLst>
                    <a:ext uri="{9D8B030D-6E8A-4147-A177-3AD203B41FA5}">
                      <a16:colId xmlns:a16="http://schemas.microsoft.com/office/drawing/2014/main" val="341505871"/>
                    </a:ext>
                  </a:extLst>
                </a:gridCol>
                <a:gridCol w="3176337">
                  <a:extLst>
                    <a:ext uri="{9D8B030D-6E8A-4147-A177-3AD203B41FA5}">
                      <a16:colId xmlns:a16="http://schemas.microsoft.com/office/drawing/2014/main" val="4161841652"/>
                    </a:ext>
                  </a:extLst>
                </a:gridCol>
              </a:tblGrid>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CO" sz="1400" dirty="0">
                          <a:solidFill>
                            <a:schemeClr val="bg1"/>
                          </a:solidFill>
                          <a:latin typeface="Arial" panose="020B0604020202020204" pitchFamily="34" charset="0"/>
                          <a:cs typeface="Arial" panose="020B0604020202020204" pitchFamily="34" charset="0"/>
                        </a:rPr>
                        <a:t>Pregunta</a:t>
                      </a:r>
                    </a:p>
                  </a:txBody>
                  <a:tcPr>
                    <a:noFill/>
                  </a:tcPr>
                </a:tc>
                <a:tc>
                  <a:txBody>
                    <a:bodyPr/>
                    <a:lstStyle/>
                    <a:p>
                      <a:r>
                        <a:rPr lang="es-CO" sz="1400" dirty="0">
                          <a:latin typeface="Arial" panose="020B0604020202020204" pitchFamily="34" charset="0"/>
                          <a:cs typeface="Arial" panose="020B0604020202020204" pitchFamily="34" charset="0"/>
                        </a:rPr>
                        <a:t>Indicador</a:t>
                      </a:r>
                    </a:p>
                  </a:txBody>
                  <a:tcPr>
                    <a:noFill/>
                  </a:tcPr>
                </a:tc>
                <a:extLst>
                  <a:ext uri="{0D108BD9-81ED-4DB2-BD59-A6C34878D82A}">
                    <a16:rowId xmlns:a16="http://schemas.microsoft.com/office/drawing/2014/main" val="3455858007"/>
                  </a:ext>
                </a:extLst>
              </a:tr>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CO" sz="1400" dirty="0">
                          <a:solidFill>
                            <a:schemeClr val="bg1"/>
                          </a:solidFill>
                          <a:latin typeface="Arial" panose="020B0604020202020204" pitchFamily="34" charset="0"/>
                          <a:cs typeface="Arial" panose="020B0604020202020204" pitchFamily="34" charset="0"/>
                        </a:rPr>
                        <a:t>¿Cómo afectará nuestra </a:t>
                      </a:r>
                      <a:r>
                        <a:rPr lang="es-CO" sz="1400" b="1" dirty="0">
                          <a:solidFill>
                            <a:srgbClr val="EA3A55"/>
                          </a:solidFill>
                          <a:latin typeface="Arial" panose="020B0604020202020204" pitchFamily="34" charset="0"/>
                          <a:cs typeface="Arial" panose="020B0604020202020204" pitchFamily="34" charset="0"/>
                        </a:rPr>
                        <a:t>nueva oferta de servicios</a:t>
                      </a:r>
                      <a:r>
                        <a:rPr lang="es-CO" sz="1400" dirty="0">
                          <a:solidFill>
                            <a:schemeClr val="bg1"/>
                          </a:solidFill>
                          <a:latin typeface="Arial" panose="020B0604020202020204" pitchFamily="34" charset="0"/>
                          <a:cs typeface="Arial" panose="020B0604020202020204" pitchFamily="34" charset="0"/>
                        </a:rPr>
                        <a:t> a la </a:t>
                      </a:r>
                      <a:r>
                        <a:rPr lang="es-CO" sz="1400" b="1" dirty="0">
                          <a:solidFill>
                            <a:schemeClr val="accent3"/>
                          </a:solidFill>
                          <a:latin typeface="Arial" panose="020B0604020202020204" pitchFamily="34" charset="0"/>
                          <a:cs typeface="Arial" panose="020B0604020202020204" pitchFamily="34" charset="0"/>
                        </a:rPr>
                        <a:t>retención de clientes</a:t>
                      </a:r>
                      <a:r>
                        <a:rPr lang="es-CO" sz="1400" dirty="0">
                          <a:solidFill>
                            <a:schemeClr val="bg1"/>
                          </a:solidFill>
                          <a:latin typeface="Arial" panose="020B0604020202020204" pitchFamily="34" charset="0"/>
                          <a:cs typeface="Arial" panose="020B0604020202020204" pitchFamily="34" charset="0"/>
                        </a:rPr>
                        <a:t>? </a:t>
                      </a:r>
                    </a:p>
                  </a:txBody>
                  <a:tcPr>
                    <a:noFill/>
                  </a:tcPr>
                </a:tc>
                <a:tc>
                  <a:txBody>
                    <a:bodyPr/>
                    <a:lstStyle/>
                    <a:p>
                      <a:r>
                        <a:rPr lang="es-CO" sz="1400" dirty="0">
                          <a:solidFill>
                            <a:schemeClr val="bg1"/>
                          </a:solidFill>
                          <a:latin typeface="Arial" panose="020B0604020202020204" pitchFamily="34" charset="0"/>
                          <a:cs typeface="Arial" panose="020B0604020202020204" pitchFamily="34" charset="0"/>
                        </a:rPr>
                        <a:t>Aumento del 35% en la retención de clientes</a:t>
                      </a:r>
                    </a:p>
                  </a:txBody>
                  <a:tcPr>
                    <a:noFill/>
                  </a:tcPr>
                </a:tc>
                <a:extLst>
                  <a:ext uri="{0D108BD9-81ED-4DB2-BD59-A6C34878D82A}">
                    <a16:rowId xmlns:a16="http://schemas.microsoft.com/office/drawing/2014/main" val="1793577140"/>
                  </a:ext>
                </a:extLst>
              </a:tr>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CO" sz="1400" dirty="0">
                          <a:solidFill>
                            <a:schemeClr val="bg1"/>
                          </a:solidFill>
                          <a:latin typeface="Arial" panose="020B0604020202020204" pitchFamily="34" charset="0"/>
                          <a:cs typeface="Arial" panose="020B0604020202020204" pitchFamily="34" charset="0"/>
                        </a:rPr>
                        <a:t>¿Cómo el </a:t>
                      </a:r>
                      <a:r>
                        <a:rPr lang="es-CO" sz="1400" b="1" dirty="0">
                          <a:solidFill>
                            <a:srgbClr val="EA3A55"/>
                          </a:solidFill>
                          <a:latin typeface="Arial" panose="020B0604020202020204" pitchFamily="34" charset="0"/>
                          <a:cs typeface="Arial" panose="020B0604020202020204" pitchFamily="34" charset="0"/>
                        </a:rPr>
                        <a:t>rediseño de nuestro portal de atención al cliente</a:t>
                      </a:r>
                      <a:r>
                        <a:rPr lang="es-CO" sz="1400" dirty="0">
                          <a:solidFill>
                            <a:schemeClr val="bg1"/>
                          </a:solidFill>
                          <a:latin typeface="Arial" panose="020B0604020202020204" pitchFamily="34" charset="0"/>
                          <a:cs typeface="Arial" panose="020B0604020202020204" pitchFamily="34" charset="0"/>
                        </a:rPr>
                        <a:t> afectará a la </a:t>
                      </a:r>
                      <a:r>
                        <a:rPr lang="es-CO" sz="1400" b="1" dirty="0">
                          <a:solidFill>
                            <a:schemeClr val="accent3"/>
                          </a:solidFill>
                          <a:latin typeface="Arial" panose="020B0604020202020204" pitchFamily="34" charset="0"/>
                          <a:cs typeface="Arial" panose="020B0604020202020204" pitchFamily="34" charset="0"/>
                        </a:rPr>
                        <a:t>satisfacción del cliente</a:t>
                      </a:r>
                      <a:r>
                        <a:rPr lang="es-CO" sz="1400" b="1" dirty="0">
                          <a:solidFill>
                            <a:schemeClr val="bg1"/>
                          </a:solidFill>
                          <a:latin typeface="Arial" panose="020B0604020202020204" pitchFamily="34" charset="0"/>
                          <a:cs typeface="Arial" panose="020B0604020202020204" pitchFamily="34" charset="0"/>
                        </a:rPr>
                        <a:t>?</a:t>
                      </a:r>
                      <a:endParaRPr lang="es-CO" sz="1400" dirty="0">
                        <a:solidFill>
                          <a:schemeClr val="bg1"/>
                        </a:solidFill>
                        <a:latin typeface="Arial" panose="020B0604020202020204" pitchFamily="34" charset="0"/>
                        <a:cs typeface="Arial" panose="020B0604020202020204" pitchFamily="34" charset="0"/>
                      </a:endParaRPr>
                    </a:p>
                  </a:txBody>
                  <a:tcPr>
                    <a:noFill/>
                  </a:tcPr>
                </a:tc>
                <a:tc>
                  <a:txBody>
                    <a:bodyPr/>
                    <a:lstStyle/>
                    <a:p>
                      <a:r>
                        <a:rPr lang="es-CO" sz="1400" dirty="0">
                          <a:solidFill>
                            <a:schemeClr val="bg1"/>
                          </a:solidFill>
                          <a:latin typeface="Arial" panose="020B0604020202020204" pitchFamily="34" charset="0"/>
                          <a:cs typeface="Arial" panose="020B0604020202020204" pitchFamily="34" charset="0"/>
                        </a:rPr>
                        <a:t>Aumento del NPS (Net </a:t>
                      </a:r>
                      <a:r>
                        <a:rPr lang="es-CO" sz="1400" dirty="0" err="1">
                          <a:solidFill>
                            <a:schemeClr val="bg1"/>
                          </a:solidFill>
                          <a:latin typeface="Arial" panose="020B0604020202020204" pitchFamily="34" charset="0"/>
                          <a:cs typeface="Arial" panose="020B0604020202020204" pitchFamily="34" charset="0"/>
                        </a:rPr>
                        <a:t>promoter</a:t>
                      </a:r>
                      <a:r>
                        <a:rPr lang="es-CO" sz="1400" dirty="0">
                          <a:solidFill>
                            <a:schemeClr val="bg1"/>
                          </a:solidFill>
                          <a:latin typeface="Arial" panose="020B0604020202020204" pitchFamily="34" charset="0"/>
                          <a:cs typeface="Arial" panose="020B0604020202020204" pitchFamily="34" charset="0"/>
                        </a:rPr>
                        <a:t> score) en 5 puntos</a:t>
                      </a:r>
                    </a:p>
                  </a:txBody>
                  <a:tcPr>
                    <a:noFill/>
                  </a:tcPr>
                </a:tc>
                <a:extLst>
                  <a:ext uri="{0D108BD9-81ED-4DB2-BD59-A6C34878D82A}">
                    <a16:rowId xmlns:a16="http://schemas.microsoft.com/office/drawing/2014/main" val="744044871"/>
                  </a:ext>
                </a:extLst>
              </a:tr>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CO" sz="1400" dirty="0">
                          <a:solidFill>
                            <a:schemeClr val="bg1"/>
                          </a:solidFill>
                          <a:latin typeface="Arial" panose="020B0604020202020204" pitchFamily="34" charset="0"/>
                          <a:cs typeface="Arial" panose="020B0604020202020204" pitchFamily="34" charset="0"/>
                        </a:rPr>
                        <a:t>Si añado esta </a:t>
                      </a:r>
                      <a:r>
                        <a:rPr lang="es-CO" sz="1400" b="1" dirty="0">
                          <a:solidFill>
                            <a:srgbClr val="EA3A55"/>
                          </a:solidFill>
                          <a:latin typeface="Arial" panose="020B0604020202020204" pitchFamily="34" charset="0"/>
                          <a:cs typeface="Arial" panose="020B0604020202020204" pitchFamily="34" charset="0"/>
                        </a:rPr>
                        <a:t>función</a:t>
                      </a:r>
                      <a:r>
                        <a:rPr lang="es-CO" sz="1400" dirty="0">
                          <a:solidFill>
                            <a:schemeClr val="bg1"/>
                          </a:solidFill>
                          <a:latin typeface="Arial" panose="020B0604020202020204" pitchFamily="34" charset="0"/>
                          <a:cs typeface="Arial" panose="020B0604020202020204" pitchFamily="34" charset="0"/>
                        </a:rPr>
                        <a:t>, los clientes pasarán </a:t>
                      </a:r>
                      <a:r>
                        <a:rPr lang="es-CO" sz="1400" b="1" dirty="0">
                          <a:solidFill>
                            <a:srgbClr val="188CE5"/>
                          </a:solidFill>
                          <a:latin typeface="Arial" panose="020B0604020202020204" pitchFamily="34" charset="0"/>
                          <a:cs typeface="Arial" panose="020B0604020202020204" pitchFamily="34" charset="0"/>
                        </a:rPr>
                        <a:t>más tiempo en mi sitio web</a:t>
                      </a: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CO" sz="1400" dirty="0">
                          <a:solidFill>
                            <a:schemeClr val="bg1"/>
                          </a:solidFill>
                          <a:latin typeface="Arial" panose="020B0604020202020204" pitchFamily="34" charset="0"/>
                          <a:cs typeface="Arial" panose="020B0604020202020204" pitchFamily="34" charset="0"/>
                        </a:rPr>
                        <a:t>Aumento del 50% en la cantidad de tiempo invertido en el </a:t>
                      </a:r>
                      <a:r>
                        <a:rPr lang="es-CO" sz="1400" dirty="0" err="1">
                          <a:solidFill>
                            <a:schemeClr val="bg1"/>
                          </a:solidFill>
                          <a:latin typeface="Arial" panose="020B0604020202020204" pitchFamily="34" charset="0"/>
                          <a:cs typeface="Arial" panose="020B0604020202020204" pitchFamily="34" charset="0"/>
                        </a:rPr>
                        <a:t>sitioweb</a:t>
                      </a:r>
                      <a:r>
                        <a:rPr lang="es-CO" sz="1400" dirty="0">
                          <a:solidFill>
                            <a:schemeClr val="bg1"/>
                          </a:solidFill>
                          <a:latin typeface="Arial" panose="020B0604020202020204" pitchFamily="34" charset="0"/>
                          <a:cs typeface="Arial" panose="020B0604020202020204" pitchFamily="34" charset="0"/>
                        </a:rPr>
                        <a:t>, que resulta en una compra</a:t>
                      </a:r>
                    </a:p>
                  </a:txBody>
                  <a:tcPr>
                    <a:noFill/>
                  </a:tcPr>
                </a:tc>
                <a:extLst>
                  <a:ext uri="{0D108BD9-81ED-4DB2-BD59-A6C34878D82A}">
                    <a16:rowId xmlns:a16="http://schemas.microsoft.com/office/drawing/2014/main" val="2957145236"/>
                  </a:ext>
                </a:extLst>
              </a:tr>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CO" sz="1400" dirty="0">
                          <a:solidFill>
                            <a:schemeClr val="bg1"/>
                          </a:solidFill>
                          <a:latin typeface="Arial" panose="020B0604020202020204" pitchFamily="34" charset="0"/>
                          <a:cs typeface="Arial" panose="020B0604020202020204" pitchFamily="34" charset="0"/>
                        </a:rPr>
                        <a:t>Si cambio esta </a:t>
                      </a:r>
                      <a:r>
                        <a:rPr lang="es-CO" sz="1400" b="1" dirty="0">
                          <a:solidFill>
                            <a:srgbClr val="EA3A55"/>
                          </a:solidFill>
                          <a:latin typeface="Arial" panose="020B0604020202020204" pitchFamily="34" charset="0"/>
                          <a:cs typeface="Arial" panose="020B0604020202020204" pitchFamily="34" charset="0"/>
                        </a:rPr>
                        <a:t>interacción</a:t>
                      </a:r>
                      <a:r>
                        <a:rPr lang="es-CO" sz="1400" dirty="0">
                          <a:solidFill>
                            <a:schemeClr val="bg1"/>
                          </a:solidFill>
                          <a:latin typeface="Arial" panose="020B0604020202020204" pitchFamily="34" charset="0"/>
                          <a:cs typeface="Arial" panose="020B0604020202020204" pitchFamily="34" charset="0"/>
                        </a:rPr>
                        <a:t>, los clientes gastarán </a:t>
                      </a:r>
                      <a:r>
                        <a:rPr lang="es-CO" sz="1400" b="1" dirty="0">
                          <a:solidFill>
                            <a:srgbClr val="188CE5"/>
                          </a:solidFill>
                          <a:latin typeface="Arial" panose="020B0604020202020204" pitchFamily="34" charset="0"/>
                          <a:cs typeface="Arial" panose="020B0604020202020204" pitchFamily="34" charset="0"/>
                        </a:rPr>
                        <a:t>más dinero en mi tienda</a:t>
                      </a:r>
                      <a:endParaRPr lang="es-CO" sz="1400" dirty="0">
                        <a:solidFill>
                          <a:schemeClr val="bg1"/>
                        </a:solidFill>
                        <a:latin typeface="Arial" panose="020B0604020202020204" pitchFamily="34" charset="0"/>
                        <a:cs typeface="Arial" panose="020B0604020202020204" pitchFamily="34" charset="0"/>
                      </a:endParaRPr>
                    </a:p>
                  </a:txBody>
                  <a:tcPr>
                    <a:noFill/>
                  </a:tcPr>
                </a:tc>
                <a:tc>
                  <a:txBody>
                    <a:bodyPr/>
                    <a:lstStyle/>
                    <a:p>
                      <a:r>
                        <a:rPr lang="es-CO" sz="1400" dirty="0">
                          <a:solidFill>
                            <a:schemeClr val="bg1"/>
                          </a:solidFill>
                          <a:latin typeface="Arial" panose="020B0604020202020204" pitchFamily="34" charset="0"/>
                          <a:cs typeface="Arial" panose="020B0604020202020204" pitchFamily="34" charset="0"/>
                        </a:rPr>
                        <a:t>Aumento del dinero gastado en la tienda en 20%</a:t>
                      </a:r>
                    </a:p>
                  </a:txBody>
                  <a:tcPr>
                    <a:noFill/>
                  </a:tcPr>
                </a:tc>
                <a:extLst>
                  <a:ext uri="{0D108BD9-81ED-4DB2-BD59-A6C34878D82A}">
                    <a16:rowId xmlns:a16="http://schemas.microsoft.com/office/drawing/2014/main" val="299250504"/>
                  </a:ext>
                </a:extLst>
              </a:tr>
            </a:tbl>
          </a:graphicData>
        </a:graphic>
      </p:graphicFrame>
      <p:sp>
        <p:nvSpPr>
          <p:cNvPr id="8" name="Rectangle: Folded Corner 7">
            <a:extLst>
              <a:ext uri="{FF2B5EF4-FFF2-40B4-BE49-F238E27FC236}">
                <a16:creationId xmlns:a16="http://schemas.microsoft.com/office/drawing/2014/main" id="{11EF6F39-6065-403B-B3D8-2732572454CE}"/>
              </a:ext>
            </a:extLst>
          </p:cNvPr>
          <p:cNvSpPr/>
          <p:nvPr/>
        </p:nvSpPr>
        <p:spPr>
          <a:xfrm>
            <a:off x="8527585" y="3546361"/>
            <a:ext cx="2760709" cy="2274874"/>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200" dirty="0">
              <a:solidFill>
                <a:schemeClr val="tx1"/>
              </a:solidFill>
              <a:latin typeface="Arial" panose="020B0604020202020204" pitchFamily="34" charset="0"/>
              <a:cs typeface="Arial" panose="020B0604020202020204" pitchFamily="34" charset="0"/>
            </a:endParaRPr>
          </a:p>
          <a:p>
            <a:r>
              <a:rPr lang="es-CO" sz="1200" dirty="0">
                <a:solidFill>
                  <a:schemeClr val="tx1"/>
                </a:solidFill>
                <a:latin typeface="Arial" panose="020B0604020202020204" pitchFamily="34" charset="0"/>
                <a:cs typeface="Arial" panose="020B0604020202020204" pitchFamily="34" charset="0"/>
              </a:rPr>
              <a:t>Por cuestiones de tiempo, no esperamos que realices el experimento y presentes resultados todavía. </a:t>
            </a:r>
          </a:p>
          <a:p>
            <a:endParaRPr lang="es-CO" sz="1200" dirty="0">
              <a:solidFill>
                <a:schemeClr val="tx1"/>
              </a:solidFill>
              <a:latin typeface="Arial" panose="020B0604020202020204" pitchFamily="34" charset="0"/>
              <a:cs typeface="Arial" panose="020B0604020202020204" pitchFamily="34" charset="0"/>
            </a:endParaRPr>
          </a:p>
          <a:p>
            <a:r>
              <a:rPr lang="es-CO" sz="1200" dirty="0">
                <a:solidFill>
                  <a:schemeClr val="tx1"/>
                </a:solidFill>
                <a:latin typeface="Arial" panose="020B0604020202020204" pitchFamily="34" charset="0"/>
                <a:cs typeface="Arial" panose="020B0604020202020204" pitchFamily="34" charset="0"/>
              </a:rPr>
              <a:t>No obstante, en este paso queremos ver cuales son las métricas o indicadores que usarás para determinar si tu innovación fue exitosa o no, y cómo las medirías.</a:t>
            </a:r>
            <a:endParaRPr lang="es-CO"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54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a:t>
            </a:r>
            <a:r>
              <a:rPr lang="es-CO" sz="2000" b="1" dirty="0">
                <a:solidFill>
                  <a:schemeClr val="bg1"/>
                </a:solidFill>
                <a:highlight>
                  <a:srgbClr val="EA3A55"/>
                </a:highlight>
                <a:latin typeface="Arial" panose="020B0604020202020204" pitchFamily="34" charset="0"/>
                <a:cs typeface="Arial" panose="020B0604020202020204" pitchFamily="34" charset="0"/>
              </a:rPr>
              <a:t>divergente</a:t>
            </a:r>
            <a:endParaRPr lang="es-CO" sz="2000" dirty="0">
              <a:solidFill>
                <a:schemeClr val="bg1"/>
              </a:solidFill>
              <a:highlight>
                <a:srgbClr val="EA3A55"/>
              </a:highligh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0E77D9-5101-4269-B608-484B42BDD493}"/>
              </a:ext>
            </a:extLst>
          </p:cNvPr>
          <p:cNvSpPr/>
          <p:nvPr/>
        </p:nvSpPr>
        <p:spPr>
          <a:xfrm>
            <a:off x="2129993" y="2606851"/>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1. Define el problema</a:t>
            </a:r>
          </a:p>
        </p:txBody>
      </p:sp>
      <p:sp>
        <p:nvSpPr>
          <p:cNvPr id="8" name="Rectangle 7">
            <a:extLst>
              <a:ext uri="{FF2B5EF4-FFF2-40B4-BE49-F238E27FC236}">
                <a16:creationId xmlns:a16="http://schemas.microsoft.com/office/drawing/2014/main" id="{AB19E19C-2922-43AB-89CE-78C45A668D9E}"/>
              </a:ext>
            </a:extLst>
          </p:cNvPr>
          <p:cNvSpPr/>
          <p:nvPr/>
        </p:nvSpPr>
        <p:spPr>
          <a:xfrm>
            <a:off x="6076351" y="2606850"/>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2. Establece limites</a:t>
            </a:r>
          </a:p>
        </p:txBody>
      </p:sp>
      <p:sp>
        <p:nvSpPr>
          <p:cNvPr id="9" name="Rectangle 8">
            <a:extLst>
              <a:ext uri="{FF2B5EF4-FFF2-40B4-BE49-F238E27FC236}">
                <a16:creationId xmlns:a16="http://schemas.microsoft.com/office/drawing/2014/main" id="{62B64886-DA5D-42C1-9415-ACB599CD0573}"/>
              </a:ext>
            </a:extLst>
          </p:cNvPr>
          <p:cNvSpPr/>
          <p:nvPr/>
        </p:nvSpPr>
        <p:spPr>
          <a:xfrm>
            <a:off x="2129993" y="3576498"/>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3. Observa</a:t>
            </a:r>
          </a:p>
        </p:txBody>
      </p:sp>
      <p:sp>
        <p:nvSpPr>
          <p:cNvPr id="11" name="Rectangle 10">
            <a:extLst>
              <a:ext uri="{FF2B5EF4-FFF2-40B4-BE49-F238E27FC236}">
                <a16:creationId xmlns:a16="http://schemas.microsoft.com/office/drawing/2014/main" id="{3AA193E2-F8B9-40C9-9545-6168D11308EE}"/>
              </a:ext>
            </a:extLst>
          </p:cNvPr>
          <p:cNvSpPr/>
          <p:nvPr/>
        </p:nvSpPr>
        <p:spPr>
          <a:xfrm>
            <a:off x="6076351" y="3576497"/>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4. Genera ideas</a:t>
            </a:r>
          </a:p>
        </p:txBody>
      </p:sp>
      <p:sp>
        <p:nvSpPr>
          <p:cNvPr id="15" name="TextBox 14">
            <a:extLst>
              <a:ext uri="{FF2B5EF4-FFF2-40B4-BE49-F238E27FC236}">
                <a16:creationId xmlns:a16="http://schemas.microsoft.com/office/drawing/2014/main" id="{91EEF143-E558-401F-9B5D-6901B44B8C69}"/>
              </a:ext>
            </a:extLst>
          </p:cNvPr>
          <p:cNvSpPr txBox="1"/>
          <p:nvPr/>
        </p:nvSpPr>
        <p:spPr>
          <a:xfrm>
            <a:off x="654119" y="849648"/>
            <a:ext cx="10844464" cy="646331"/>
          </a:xfrm>
          <a:prstGeom prst="rect">
            <a:avLst/>
          </a:prstGeom>
          <a:noFill/>
        </p:spPr>
        <p:txBody>
          <a:bodyPr wrap="square">
            <a:spAutoFit/>
          </a:bodyPr>
          <a:lstStyle/>
          <a:p>
            <a:r>
              <a:rPr lang="es-CO" dirty="0">
                <a:solidFill>
                  <a:schemeClr val="bg1"/>
                </a:solidFill>
                <a:latin typeface="Arial" panose="020B0604020202020204" pitchFamily="34" charset="0"/>
                <a:cs typeface="Arial" panose="020B0604020202020204" pitchFamily="34" charset="0"/>
              </a:rPr>
              <a:t>Este método es especialmente útil para las innovaciones que están menos definidas, como los nuevos productos, servicios y procesos empresariales.</a:t>
            </a:r>
          </a:p>
        </p:txBody>
      </p:sp>
      <p:sp>
        <p:nvSpPr>
          <p:cNvPr id="16" name="Rectangle 15">
            <a:extLst>
              <a:ext uri="{FF2B5EF4-FFF2-40B4-BE49-F238E27FC236}">
                <a16:creationId xmlns:a16="http://schemas.microsoft.com/office/drawing/2014/main" id="{77A9C023-669C-46CD-B5E9-2D01992016F7}"/>
              </a:ext>
            </a:extLst>
          </p:cNvPr>
          <p:cNvSpPr/>
          <p:nvPr/>
        </p:nvSpPr>
        <p:spPr>
          <a:xfrm>
            <a:off x="2129993" y="4546145"/>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5. Construye un MVP</a:t>
            </a:r>
          </a:p>
        </p:txBody>
      </p:sp>
      <p:sp>
        <p:nvSpPr>
          <p:cNvPr id="12" name="Rectangle 11">
            <a:extLst>
              <a:ext uri="{FF2B5EF4-FFF2-40B4-BE49-F238E27FC236}">
                <a16:creationId xmlns:a16="http://schemas.microsoft.com/office/drawing/2014/main" id="{8D394120-72DF-47C2-9EAA-B976EE3D175F}"/>
              </a:ext>
            </a:extLst>
          </p:cNvPr>
          <p:cNvSpPr/>
          <p:nvPr/>
        </p:nvSpPr>
        <p:spPr>
          <a:xfrm>
            <a:off x="6076351" y="4546144"/>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6. Ponlo a prueba</a:t>
            </a:r>
          </a:p>
        </p:txBody>
      </p:sp>
      <p:sp>
        <p:nvSpPr>
          <p:cNvPr id="13" name="Rectangle 12">
            <a:extLst>
              <a:ext uri="{FF2B5EF4-FFF2-40B4-BE49-F238E27FC236}">
                <a16:creationId xmlns:a16="http://schemas.microsoft.com/office/drawing/2014/main" id="{8287452B-6198-4F1E-AA19-ED99A0508AE6}"/>
              </a:ext>
            </a:extLst>
          </p:cNvPr>
          <p:cNvSpPr/>
          <p:nvPr/>
        </p:nvSpPr>
        <p:spPr>
          <a:xfrm>
            <a:off x="4247750" y="5403376"/>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7. Decide</a:t>
            </a:r>
          </a:p>
        </p:txBody>
      </p:sp>
    </p:spTree>
    <p:extLst>
      <p:ext uri="{BB962C8B-B14F-4D97-AF65-F5344CB8AC3E}">
        <p14:creationId xmlns:p14="http://schemas.microsoft.com/office/powerpoint/2010/main" val="18376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a:t>
            </a:r>
            <a:r>
              <a:rPr lang="es-CO" sz="2000" b="1" dirty="0">
                <a:solidFill>
                  <a:schemeClr val="bg1"/>
                </a:solidFill>
                <a:highlight>
                  <a:srgbClr val="EA3A55"/>
                </a:highlight>
                <a:latin typeface="Arial" panose="020B0604020202020204" pitchFamily="34" charset="0"/>
                <a:cs typeface="Arial" panose="020B0604020202020204" pitchFamily="34" charset="0"/>
              </a:rPr>
              <a:t>divergente</a:t>
            </a:r>
            <a:endParaRPr lang="es-CO" sz="20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7FF9D1-F615-46B8-82C4-43A456BE5991}"/>
              </a:ext>
            </a:extLst>
          </p:cNvPr>
          <p:cNvSpPr txBox="1"/>
          <p:nvPr/>
        </p:nvSpPr>
        <p:spPr>
          <a:xfrm>
            <a:off x="654119" y="1707126"/>
            <a:ext cx="8703343" cy="1323439"/>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El problema debe estar arraigado en una necesidad del cliente u oportunidad de mercado. </a:t>
            </a:r>
          </a:p>
          <a:p>
            <a:r>
              <a:rPr lang="es-CO" sz="1600" dirty="0">
                <a:solidFill>
                  <a:schemeClr val="bg1"/>
                </a:solidFill>
                <a:latin typeface="Arial" panose="020B0604020202020204" pitchFamily="34" charset="0"/>
                <a:cs typeface="Arial" panose="020B0604020202020204" pitchFamily="34" charset="0"/>
              </a:rPr>
              <a:t>La ventaja de definir la innovación en términos de un problema es que te obliga a adoptar el punto de vista del cliente. </a:t>
            </a:r>
          </a:p>
          <a:p>
            <a:r>
              <a:rPr lang="es-CO" sz="1600" dirty="0">
                <a:solidFill>
                  <a:schemeClr val="bg1"/>
                </a:solidFill>
                <a:latin typeface="Arial" panose="020B0604020202020204" pitchFamily="34" charset="0"/>
                <a:cs typeface="Arial" panose="020B0604020202020204" pitchFamily="34" charset="0"/>
              </a:rPr>
              <a:t>La innovación debe centrarse siempre en aportar valor al cliente en lugar de en el despliegue de la última tecnología o característica del producto, o en derrotar a la competencia. </a:t>
            </a: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1. Define el problema</a:t>
            </a:r>
          </a:p>
        </p:txBody>
      </p:sp>
      <p:sp>
        <p:nvSpPr>
          <p:cNvPr id="5" name="Rectangle 4">
            <a:extLst>
              <a:ext uri="{FF2B5EF4-FFF2-40B4-BE49-F238E27FC236}">
                <a16:creationId xmlns:a16="http://schemas.microsoft.com/office/drawing/2014/main" id="{F3F5B77B-C5B7-467A-B39D-86CFB13FDDC7}"/>
              </a:ext>
            </a:extLst>
          </p:cNvPr>
          <p:cNvSpPr/>
          <p:nvPr/>
        </p:nvSpPr>
        <p:spPr>
          <a:xfrm>
            <a:off x="654119" y="3129160"/>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2. Establece límites</a:t>
            </a:r>
          </a:p>
        </p:txBody>
      </p:sp>
      <p:sp>
        <p:nvSpPr>
          <p:cNvPr id="7" name="TextBox 6">
            <a:extLst>
              <a:ext uri="{FF2B5EF4-FFF2-40B4-BE49-F238E27FC236}">
                <a16:creationId xmlns:a16="http://schemas.microsoft.com/office/drawing/2014/main" id="{D26D72DD-8DF0-4733-A3C8-76B0DBD004B8}"/>
              </a:ext>
            </a:extLst>
          </p:cNvPr>
          <p:cNvSpPr txBox="1"/>
          <p:nvPr/>
        </p:nvSpPr>
        <p:spPr>
          <a:xfrm>
            <a:off x="638209" y="3921584"/>
            <a:ext cx="10915581" cy="1077218"/>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La experimentación divergente es iterativa y nos inclinamos naturalmente a continuar antes de admitir el fracaso, es fácil que tu proyecto de innovación siga en marcha incluso cuando las perspectivas de éxito son escasas. Por eso, es esencial establecer límites desde el principio. </a:t>
            </a:r>
            <a:r>
              <a:rPr lang="es-CO" sz="1600" u="sng" dirty="0">
                <a:solidFill>
                  <a:schemeClr val="bg1"/>
                </a:solidFill>
                <a:latin typeface="Arial" panose="020B0604020202020204" pitchFamily="34" charset="0"/>
                <a:cs typeface="Arial" panose="020B0604020202020204" pitchFamily="34" charset="0"/>
              </a:rPr>
              <a:t>Explica cuales son tus limites por cada categoría y cual es tu criterio para establecerlos.</a:t>
            </a:r>
          </a:p>
        </p:txBody>
      </p:sp>
      <p:grpSp>
        <p:nvGrpSpPr>
          <p:cNvPr id="11" name="Group 10">
            <a:extLst>
              <a:ext uri="{FF2B5EF4-FFF2-40B4-BE49-F238E27FC236}">
                <a16:creationId xmlns:a16="http://schemas.microsoft.com/office/drawing/2014/main" id="{6346918C-5AB0-4C33-A6F0-48AE0243CF57}"/>
              </a:ext>
            </a:extLst>
          </p:cNvPr>
          <p:cNvGrpSpPr/>
          <p:nvPr/>
        </p:nvGrpSpPr>
        <p:grpSpPr>
          <a:xfrm>
            <a:off x="8654625" y="5058015"/>
            <a:ext cx="1147281" cy="1147281"/>
            <a:chOff x="8558372" y="4909021"/>
            <a:chExt cx="1147281" cy="1147281"/>
          </a:xfrm>
        </p:grpSpPr>
        <p:pic>
          <p:nvPicPr>
            <p:cNvPr id="8194" name="Picture 2">
              <a:extLst>
                <a:ext uri="{FF2B5EF4-FFF2-40B4-BE49-F238E27FC236}">
                  <a16:creationId xmlns:a16="http://schemas.microsoft.com/office/drawing/2014/main" id="{786C47B1-66A2-4575-9D1F-1C6C3260A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372" y="4909021"/>
              <a:ext cx="1147281" cy="114728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BB89301-BF9F-4CA5-8881-888F0FE481A7}"/>
                </a:ext>
              </a:extLst>
            </p:cNvPr>
            <p:cNvSpPr/>
            <p:nvPr/>
          </p:nvSpPr>
          <p:spPr>
            <a:xfrm>
              <a:off x="9046633" y="5391150"/>
              <a:ext cx="169333" cy="17568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cxnSp>
          <p:nvCxnSpPr>
            <p:cNvPr id="8" name="Straight Connector 7">
              <a:extLst>
                <a:ext uri="{FF2B5EF4-FFF2-40B4-BE49-F238E27FC236}">
                  <a16:creationId xmlns:a16="http://schemas.microsoft.com/office/drawing/2014/main" id="{D35C88A6-BB2C-4CB4-BBD4-B99DAF675A11}"/>
                </a:ext>
              </a:extLst>
            </p:cNvPr>
            <p:cNvCxnSpPr/>
            <p:nvPr/>
          </p:nvCxnSpPr>
          <p:spPr>
            <a:xfrm>
              <a:off x="8995833" y="5481637"/>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B2B243-3E2F-45BC-9267-121F04AC352A}"/>
                </a:ext>
              </a:extLst>
            </p:cNvPr>
            <p:cNvCxnSpPr/>
            <p:nvPr/>
          </p:nvCxnSpPr>
          <p:spPr>
            <a:xfrm>
              <a:off x="9170722" y="5481637"/>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BD3FD3-367F-4FB8-B573-D1BF43153228}"/>
                </a:ext>
              </a:extLst>
            </p:cNvPr>
            <p:cNvCxnSpPr>
              <a:cxnSpLocks/>
            </p:cNvCxnSpPr>
            <p:nvPr/>
          </p:nvCxnSpPr>
          <p:spPr>
            <a:xfrm rot="5400000">
              <a:off x="9083142" y="5396442"/>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42C302-6D33-4E78-BE8F-E985A3D0EBB6}"/>
                </a:ext>
              </a:extLst>
            </p:cNvPr>
            <p:cNvCxnSpPr>
              <a:cxnSpLocks/>
            </p:cNvCxnSpPr>
            <p:nvPr/>
          </p:nvCxnSpPr>
          <p:spPr>
            <a:xfrm rot="5400000">
              <a:off x="9087905" y="5566833"/>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B87202-6117-4FE6-849F-C488E1F1DFE5}"/>
                </a:ext>
              </a:extLst>
            </p:cNvPr>
            <p:cNvCxnSpPr>
              <a:cxnSpLocks/>
            </p:cNvCxnSpPr>
            <p:nvPr/>
          </p:nvCxnSpPr>
          <p:spPr>
            <a:xfrm>
              <a:off x="9480811" y="5499096"/>
              <a:ext cx="0" cy="26512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14974-ABD6-4437-807F-53ECF6B4B2B7}"/>
                </a:ext>
              </a:extLst>
            </p:cNvPr>
            <p:cNvCxnSpPr>
              <a:cxnSpLocks/>
            </p:cNvCxnSpPr>
            <p:nvPr/>
          </p:nvCxnSpPr>
          <p:spPr>
            <a:xfrm>
              <a:off x="8782311" y="5214669"/>
              <a:ext cx="0" cy="26512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9D8E3E-52A2-425B-8990-E6EC0DE7DA5F}"/>
                </a:ext>
              </a:extLst>
            </p:cNvPr>
            <p:cNvCxnSpPr/>
            <p:nvPr/>
          </p:nvCxnSpPr>
          <p:spPr>
            <a:xfrm>
              <a:off x="8767233" y="5214669"/>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91468B-B00D-4B1F-9420-C3235B9FB155}"/>
                </a:ext>
              </a:extLst>
            </p:cNvPr>
            <p:cNvCxnSpPr/>
            <p:nvPr/>
          </p:nvCxnSpPr>
          <p:spPr>
            <a:xfrm>
              <a:off x="9403821" y="5754422"/>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8198" name="Picture 6">
            <a:extLst>
              <a:ext uri="{FF2B5EF4-FFF2-40B4-BE49-F238E27FC236}">
                <a16:creationId xmlns:a16="http://schemas.microsoft.com/office/drawing/2014/main" id="{AE9438FE-3D8E-471B-8DB5-2E0CC48B2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049" y="5058015"/>
            <a:ext cx="1147281" cy="114728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4C27BE58-DB1B-48D9-B24E-D0A106B58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180" y="5054667"/>
            <a:ext cx="1114819" cy="111481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2892603-AD1B-4BA5-A286-1C8E0A5DD61D}"/>
              </a:ext>
            </a:extLst>
          </p:cNvPr>
          <p:cNvSpPr txBox="1"/>
          <p:nvPr/>
        </p:nvSpPr>
        <p:spPr>
          <a:xfrm>
            <a:off x="2896780" y="5341196"/>
            <a:ext cx="1639956" cy="646331"/>
          </a:xfrm>
          <a:prstGeom prst="rect">
            <a:avLst/>
          </a:prstGeom>
          <a:noFill/>
        </p:spPr>
        <p:txBody>
          <a:bodyPr wrap="square">
            <a:spAutoFit/>
          </a:bodyPr>
          <a:lstStyle/>
          <a:p>
            <a:r>
              <a:rPr lang="es-CO" sz="1800" dirty="0">
                <a:solidFill>
                  <a:schemeClr val="bg1"/>
                </a:solidFill>
                <a:latin typeface="Arial" panose="020B0604020202020204" pitchFamily="34" charset="0"/>
                <a:cs typeface="Arial" panose="020B0604020202020204" pitchFamily="34" charset="0"/>
              </a:rPr>
              <a:t>Límite de tiempo</a:t>
            </a:r>
            <a:endParaRPr lang="es-CO" dirty="0"/>
          </a:p>
        </p:txBody>
      </p:sp>
      <p:sp>
        <p:nvSpPr>
          <p:cNvPr id="27" name="TextBox 26">
            <a:extLst>
              <a:ext uri="{FF2B5EF4-FFF2-40B4-BE49-F238E27FC236}">
                <a16:creationId xmlns:a16="http://schemas.microsoft.com/office/drawing/2014/main" id="{60970E43-2B70-45BD-87A9-E6C1CAE62238}"/>
              </a:ext>
            </a:extLst>
          </p:cNvPr>
          <p:cNvSpPr txBox="1"/>
          <p:nvPr/>
        </p:nvSpPr>
        <p:spPr>
          <a:xfrm>
            <a:off x="6415703" y="5363663"/>
            <a:ext cx="1639956" cy="646331"/>
          </a:xfrm>
          <a:prstGeom prst="rect">
            <a:avLst/>
          </a:prstGeom>
          <a:noFill/>
        </p:spPr>
        <p:txBody>
          <a:bodyPr wrap="square">
            <a:spAutoFit/>
          </a:bodyPr>
          <a:lstStyle/>
          <a:p>
            <a:r>
              <a:rPr lang="es-CO" sz="1800" dirty="0">
                <a:solidFill>
                  <a:schemeClr val="bg1"/>
                </a:solidFill>
                <a:latin typeface="Arial" panose="020B0604020202020204" pitchFamily="34" charset="0"/>
                <a:cs typeface="Arial" panose="020B0604020202020204" pitchFamily="34" charset="0"/>
              </a:rPr>
              <a:t>Límite de presupuesto</a:t>
            </a:r>
            <a:endParaRPr lang="es-CO" dirty="0"/>
          </a:p>
        </p:txBody>
      </p:sp>
      <p:sp>
        <p:nvSpPr>
          <p:cNvPr id="28" name="TextBox 27">
            <a:extLst>
              <a:ext uri="{FF2B5EF4-FFF2-40B4-BE49-F238E27FC236}">
                <a16:creationId xmlns:a16="http://schemas.microsoft.com/office/drawing/2014/main" id="{0E7F086D-7828-43F2-A59B-F74AF5A43B31}"/>
              </a:ext>
            </a:extLst>
          </p:cNvPr>
          <p:cNvSpPr txBox="1"/>
          <p:nvPr/>
        </p:nvSpPr>
        <p:spPr>
          <a:xfrm>
            <a:off x="10010767" y="5324924"/>
            <a:ext cx="1639956" cy="646331"/>
          </a:xfrm>
          <a:prstGeom prst="rect">
            <a:avLst/>
          </a:prstGeom>
          <a:noFill/>
        </p:spPr>
        <p:txBody>
          <a:bodyPr wrap="square">
            <a:spAutoFit/>
          </a:bodyPr>
          <a:lstStyle/>
          <a:p>
            <a:r>
              <a:rPr lang="es-CO" sz="1800" dirty="0">
                <a:solidFill>
                  <a:schemeClr val="bg1"/>
                </a:solidFill>
                <a:latin typeface="Arial" panose="020B0604020202020204" pitchFamily="34" charset="0"/>
                <a:cs typeface="Arial" panose="020B0604020202020204" pitchFamily="34" charset="0"/>
              </a:rPr>
              <a:t>Límite del alcance</a:t>
            </a:r>
            <a:endParaRPr lang="es-CO" dirty="0"/>
          </a:p>
        </p:txBody>
      </p:sp>
      <p:sp>
        <p:nvSpPr>
          <p:cNvPr id="25" name="Rectangle: Folded Corner 24">
            <a:extLst>
              <a:ext uri="{FF2B5EF4-FFF2-40B4-BE49-F238E27FC236}">
                <a16:creationId xmlns:a16="http://schemas.microsoft.com/office/drawing/2014/main" id="{789CE95B-721A-4F1F-8954-186148AB7631}"/>
              </a:ext>
            </a:extLst>
          </p:cNvPr>
          <p:cNvSpPr/>
          <p:nvPr/>
        </p:nvSpPr>
        <p:spPr>
          <a:xfrm>
            <a:off x="9500793" y="1412830"/>
            <a:ext cx="1990302" cy="1716330"/>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CO" sz="1400" dirty="0">
                <a:solidFill>
                  <a:schemeClr val="tx1"/>
                </a:solidFill>
                <a:latin typeface="Arial" panose="020B0604020202020204" pitchFamily="34" charset="0"/>
                <a:cs typeface="Arial" panose="020B0604020202020204" pitchFamily="34" charset="0"/>
              </a:rPr>
              <a:t>Describe el problema del cliente o necesidad del mercado. </a:t>
            </a:r>
          </a:p>
          <a:p>
            <a:endParaRPr lang="es-CO" sz="1400" dirty="0">
              <a:solidFill>
                <a:schemeClr val="tx1"/>
              </a:solidFill>
              <a:latin typeface="Arial" panose="020B0604020202020204" pitchFamily="34" charset="0"/>
              <a:cs typeface="Arial" panose="020B0604020202020204" pitchFamily="34" charset="0"/>
            </a:endParaRPr>
          </a:p>
          <a:p>
            <a:r>
              <a:rPr lang="es-CO" sz="1400" dirty="0">
                <a:solidFill>
                  <a:schemeClr val="tx1"/>
                </a:solidFill>
                <a:latin typeface="Arial" panose="020B0604020202020204" pitchFamily="34" charset="0"/>
                <a:cs typeface="Arial" panose="020B0604020202020204" pitchFamily="34" charset="0"/>
              </a:rPr>
              <a:t>Explica cómo lo identificaste ¿Cuáles son tus fuentes?</a:t>
            </a:r>
            <a:endParaRPr lang="es-CO"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35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Herramienta: método experimental </a:t>
            </a:r>
            <a:r>
              <a:rPr lang="es-CO" sz="2000" b="1" dirty="0">
                <a:solidFill>
                  <a:schemeClr val="bg1"/>
                </a:solidFill>
                <a:highlight>
                  <a:srgbClr val="EA3A55"/>
                </a:highlight>
                <a:latin typeface="Arial" panose="020B0604020202020204" pitchFamily="34" charset="0"/>
                <a:cs typeface="Arial" panose="020B0604020202020204" pitchFamily="34" charset="0"/>
              </a:rPr>
              <a:t>divergente</a:t>
            </a:r>
            <a:endParaRPr lang="es-CO" sz="20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7FF9D1-F615-46B8-82C4-43A456BE5991}"/>
              </a:ext>
            </a:extLst>
          </p:cNvPr>
          <p:cNvSpPr txBox="1"/>
          <p:nvPr/>
        </p:nvSpPr>
        <p:spPr>
          <a:xfrm>
            <a:off x="4520445" y="1031864"/>
            <a:ext cx="7113468" cy="584775"/>
          </a:xfrm>
          <a:prstGeom prst="rect">
            <a:avLst/>
          </a:prstGeom>
          <a:noFill/>
        </p:spPr>
        <p:txBody>
          <a:bodyPr wrap="square">
            <a:spAutoFit/>
          </a:bodyPr>
          <a:lstStyle/>
          <a:p>
            <a:r>
              <a:rPr lang="es-CO" sz="1600" dirty="0">
                <a:solidFill>
                  <a:schemeClr val="bg1"/>
                </a:solidFill>
                <a:latin typeface="Arial" panose="020B0604020202020204" pitchFamily="34" charset="0"/>
                <a:cs typeface="Arial" panose="020B0604020202020204" pitchFamily="34" charset="0"/>
              </a:rPr>
              <a:t>El objetivo de la observación es profundizar en la comprensión del problema y ampliar las ideas para encontrar una solución.</a:t>
            </a: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3. Observa</a:t>
            </a:r>
          </a:p>
        </p:txBody>
      </p:sp>
      <p:graphicFrame>
        <p:nvGraphicFramePr>
          <p:cNvPr id="2" name="Diagram 1">
            <a:extLst>
              <a:ext uri="{FF2B5EF4-FFF2-40B4-BE49-F238E27FC236}">
                <a16:creationId xmlns:a16="http://schemas.microsoft.com/office/drawing/2014/main" id="{DC85F967-85F0-4798-B658-4CA67A472FA0}"/>
              </a:ext>
            </a:extLst>
          </p:cNvPr>
          <p:cNvGraphicFramePr/>
          <p:nvPr>
            <p:extLst>
              <p:ext uri="{D42A27DB-BD31-4B8C-83A1-F6EECF244321}">
                <p14:modId xmlns:p14="http://schemas.microsoft.com/office/powerpoint/2010/main" val="1495775105"/>
              </p:ext>
            </p:extLst>
          </p:nvPr>
        </p:nvGraphicFramePr>
        <p:xfrm>
          <a:off x="469900" y="2047257"/>
          <a:ext cx="7018765" cy="4609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Group 24">
            <a:extLst>
              <a:ext uri="{FF2B5EF4-FFF2-40B4-BE49-F238E27FC236}">
                <a16:creationId xmlns:a16="http://schemas.microsoft.com/office/drawing/2014/main" id="{1D2E1FDC-9A57-4FAF-B8B0-08449988BBC2}"/>
              </a:ext>
            </a:extLst>
          </p:cNvPr>
          <p:cNvGrpSpPr/>
          <p:nvPr/>
        </p:nvGrpSpPr>
        <p:grpSpPr>
          <a:xfrm>
            <a:off x="4350619" y="5305783"/>
            <a:ext cx="7018765" cy="710506"/>
            <a:chOff x="4113258" y="3438057"/>
            <a:chExt cx="2544686" cy="710506"/>
          </a:xfrm>
        </p:grpSpPr>
        <p:sp>
          <p:nvSpPr>
            <p:cNvPr id="29" name="Rectangle 28">
              <a:extLst>
                <a:ext uri="{FF2B5EF4-FFF2-40B4-BE49-F238E27FC236}">
                  <a16:creationId xmlns:a16="http://schemas.microsoft.com/office/drawing/2014/main" id="{C426C0A3-7076-48B9-9298-D589D0F1CA8A}"/>
                </a:ext>
              </a:extLst>
            </p:cNvPr>
            <p:cNvSpPr/>
            <p:nvPr/>
          </p:nvSpPr>
          <p:spPr>
            <a:xfrm>
              <a:off x="4113258" y="3438057"/>
              <a:ext cx="2442367" cy="7105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TextBox 29">
              <a:extLst>
                <a:ext uri="{FF2B5EF4-FFF2-40B4-BE49-F238E27FC236}">
                  <a16:creationId xmlns:a16="http://schemas.microsoft.com/office/drawing/2014/main" id="{B4A49147-348F-475E-BBC0-43DDE507D83D}"/>
                </a:ext>
              </a:extLst>
            </p:cNvPr>
            <p:cNvSpPr txBox="1"/>
            <p:nvPr/>
          </p:nvSpPr>
          <p:spPr>
            <a:xfrm>
              <a:off x="4113258" y="3438057"/>
              <a:ext cx="2544686" cy="7105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t" anchorCtr="0">
              <a:noAutofit/>
            </a:bodyPr>
            <a:lstStyle/>
            <a:p>
              <a:pPr marL="0" lvl="0" indent="0" defTabSz="444500">
                <a:lnSpc>
                  <a:spcPct val="90000"/>
                </a:lnSpc>
                <a:spcBef>
                  <a:spcPct val="0"/>
                </a:spcBef>
                <a:spcAft>
                  <a:spcPct val="35000"/>
                </a:spcAft>
                <a:buNone/>
              </a:pPr>
              <a:r>
                <a:rPr lang="es-CO" sz="1600" b="1" kern="1200" dirty="0">
                  <a:solidFill>
                    <a:srgbClr val="F4736F"/>
                  </a:solidFill>
                  <a:latin typeface="Arial" panose="020B0604020202020204" pitchFamily="34" charset="0"/>
                  <a:cs typeface="Arial" panose="020B0604020202020204" pitchFamily="34" charset="0"/>
                </a:rPr>
                <a:t>3. Busca ideas en otros lugares </a:t>
              </a:r>
              <a:r>
                <a:rPr lang="es-CO" sz="1600" kern="1200" dirty="0">
                  <a:solidFill>
                    <a:schemeClr val="bg1"/>
                  </a:solidFill>
                  <a:latin typeface="Arial" panose="020B0604020202020204" pitchFamily="34" charset="0"/>
                  <a:cs typeface="Arial" panose="020B0604020202020204" pitchFamily="34" charset="0"/>
                </a:rPr>
                <a:t>- Mira otros mercados (cómo se enfrentan otros clientes al mismo problema) y otros sectores (evaluación comparativa más allá de los competidores directos de tu sector).</a:t>
              </a:r>
            </a:p>
          </p:txBody>
        </p:sp>
      </p:grpSp>
      <p:grpSp>
        <p:nvGrpSpPr>
          <p:cNvPr id="31" name="Group 30">
            <a:extLst>
              <a:ext uri="{FF2B5EF4-FFF2-40B4-BE49-F238E27FC236}">
                <a16:creationId xmlns:a16="http://schemas.microsoft.com/office/drawing/2014/main" id="{1441BF0E-5B34-4DFF-82F7-9860BAA14242}"/>
              </a:ext>
            </a:extLst>
          </p:cNvPr>
          <p:cNvGrpSpPr/>
          <p:nvPr/>
        </p:nvGrpSpPr>
        <p:grpSpPr>
          <a:xfrm>
            <a:off x="3656968" y="3593943"/>
            <a:ext cx="5513063" cy="710506"/>
            <a:chOff x="3510315" y="3730161"/>
            <a:chExt cx="2659275" cy="710506"/>
          </a:xfrm>
        </p:grpSpPr>
        <p:sp>
          <p:nvSpPr>
            <p:cNvPr id="32" name="Rectangle 31">
              <a:extLst>
                <a:ext uri="{FF2B5EF4-FFF2-40B4-BE49-F238E27FC236}">
                  <a16:creationId xmlns:a16="http://schemas.microsoft.com/office/drawing/2014/main" id="{344E24FF-4BFE-4F23-AB98-2B51E7317A46}"/>
                </a:ext>
              </a:extLst>
            </p:cNvPr>
            <p:cNvSpPr/>
            <p:nvPr/>
          </p:nvSpPr>
          <p:spPr>
            <a:xfrm>
              <a:off x="3510315" y="3730161"/>
              <a:ext cx="2442367" cy="7105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10C7C999-D5CA-41E2-875A-0022D5E8EF28}"/>
                </a:ext>
              </a:extLst>
            </p:cNvPr>
            <p:cNvSpPr txBox="1"/>
            <p:nvPr/>
          </p:nvSpPr>
          <p:spPr>
            <a:xfrm>
              <a:off x="3510315" y="3730161"/>
              <a:ext cx="2659275" cy="7105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marL="0" lvl="0" indent="0" defTabSz="533400">
                <a:lnSpc>
                  <a:spcPct val="90000"/>
                </a:lnSpc>
                <a:spcBef>
                  <a:spcPct val="0"/>
                </a:spcBef>
                <a:spcAft>
                  <a:spcPct val="35000"/>
                </a:spcAft>
                <a:buNone/>
              </a:pPr>
              <a:r>
                <a:rPr lang="es-CO" sz="1600" b="1" kern="1200" dirty="0">
                  <a:solidFill>
                    <a:srgbClr val="F4736F"/>
                  </a:solidFill>
                  <a:latin typeface="Arial" panose="020B0604020202020204" pitchFamily="34" charset="0"/>
                  <a:cs typeface="Arial" panose="020B0604020202020204" pitchFamily="34" charset="0"/>
                </a:rPr>
                <a:t>2. Aprende todo lo que puedas </a:t>
              </a:r>
              <a:r>
                <a:rPr lang="es-CO" sz="1600" kern="1200" dirty="0">
                  <a:solidFill>
                    <a:schemeClr val="bg1"/>
                  </a:solidFill>
                  <a:latin typeface="Arial" panose="020B0604020202020204" pitchFamily="34" charset="0"/>
                  <a:cs typeface="Arial" panose="020B0604020202020204" pitchFamily="34" charset="0"/>
                </a:rPr>
                <a:t>sobre el cliente, la naturaleza del problema y el contexto en el que debe encajar la solución. </a:t>
              </a:r>
            </a:p>
          </p:txBody>
        </p:sp>
      </p:grpSp>
      <p:grpSp>
        <p:nvGrpSpPr>
          <p:cNvPr id="34" name="Group 33">
            <a:extLst>
              <a:ext uri="{FF2B5EF4-FFF2-40B4-BE49-F238E27FC236}">
                <a16:creationId xmlns:a16="http://schemas.microsoft.com/office/drawing/2014/main" id="{B6CB8490-9193-41EA-96F4-A53213A81020}"/>
              </a:ext>
            </a:extLst>
          </p:cNvPr>
          <p:cNvGrpSpPr/>
          <p:nvPr/>
        </p:nvGrpSpPr>
        <p:grpSpPr>
          <a:xfrm>
            <a:off x="1217937" y="2147932"/>
            <a:ext cx="5513063" cy="710506"/>
            <a:chOff x="707703" y="0"/>
            <a:chExt cx="3093695" cy="710506"/>
          </a:xfrm>
        </p:grpSpPr>
        <p:sp>
          <p:nvSpPr>
            <p:cNvPr id="35" name="Rectangle 34">
              <a:extLst>
                <a:ext uri="{FF2B5EF4-FFF2-40B4-BE49-F238E27FC236}">
                  <a16:creationId xmlns:a16="http://schemas.microsoft.com/office/drawing/2014/main" id="{C4241B0A-35DF-4FD5-9974-0AB99B0C13B7}"/>
                </a:ext>
              </a:extLst>
            </p:cNvPr>
            <p:cNvSpPr/>
            <p:nvPr/>
          </p:nvSpPr>
          <p:spPr>
            <a:xfrm>
              <a:off x="707703" y="0"/>
              <a:ext cx="2737360" cy="7105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endParaRPr lang="es-CO"/>
            </a:p>
          </p:txBody>
        </p:sp>
        <p:sp>
          <p:nvSpPr>
            <p:cNvPr id="36" name="TextBox 35">
              <a:extLst>
                <a:ext uri="{FF2B5EF4-FFF2-40B4-BE49-F238E27FC236}">
                  <a16:creationId xmlns:a16="http://schemas.microsoft.com/office/drawing/2014/main" id="{9D1DD61F-DAC1-4024-9DC1-A0E99962D57F}"/>
                </a:ext>
              </a:extLst>
            </p:cNvPr>
            <p:cNvSpPr txBox="1"/>
            <p:nvPr/>
          </p:nvSpPr>
          <p:spPr>
            <a:xfrm>
              <a:off x="707703" y="0"/>
              <a:ext cx="3093695" cy="7105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defTabSz="711200">
                <a:lnSpc>
                  <a:spcPct val="90000"/>
                </a:lnSpc>
                <a:spcBef>
                  <a:spcPct val="0"/>
                </a:spcBef>
                <a:spcAft>
                  <a:spcPct val="35000"/>
                </a:spcAft>
                <a:buNone/>
              </a:pPr>
              <a:r>
                <a:rPr lang="es-CO" sz="1600" b="1" kern="1200" dirty="0">
                  <a:solidFill>
                    <a:srgbClr val="F4736F"/>
                  </a:solidFill>
                  <a:latin typeface="Arial" panose="020B0604020202020204" pitchFamily="34" charset="0"/>
                  <a:cs typeface="Arial" panose="020B0604020202020204" pitchFamily="34" charset="0"/>
                </a:rPr>
                <a:t>1. Observa el contexto del cliente</a:t>
              </a:r>
              <a:r>
                <a:rPr lang="es-CO" sz="1600" kern="1200" dirty="0">
                  <a:solidFill>
                    <a:schemeClr val="bg1"/>
                  </a:solidFill>
                  <a:latin typeface="Arial" panose="020B0604020202020204" pitchFamily="34" charset="0"/>
                  <a:cs typeface="Arial" panose="020B0604020202020204" pitchFamily="34" charset="0"/>
                </a:rPr>
                <a:t>, para comprender mejor el problema que estás tratando de resolver. </a:t>
              </a:r>
              <a:endParaRPr lang="es-CO" sz="1600" kern="1200" dirty="0"/>
            </a:p>
          </p:txBody>
        </p:sp>
      </p:grpSp>
      <p:sp>
        <p:nvSpPr>
          <p:cNvPr id="15" name="Rectangle: Folded Corner 14">
            <a:extLst>
              <a:ext uri="{FF2B5EF4-FFF2-40B4-BE49-F238E27FC236}">
                <a16:creationId xmlns:a16="http://schemas.microsoft.com/office/drawing/2014/main" id="{5675A197-C855-4AFE-9D4B-6D8F70DFB764}"/>
              </a:ext>
            </a:extLst>
          </p:cNvPr>
          <p:cNvSpPr/>
          <p:nvPr/>
        </p:nvSpPr>
        <p:spPr>
          <a:xfrm>
            <a:off x="9170031" y="1947333"/>
            <a:ext cx="2552069" cy="2175933"/>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400" dirty="0">
              <a:solidFill>
                <a:schemeClr val="tx1"/>
              </a:solidFill>
              <a:latin typeface="Arial" panose="020B0604020202020204" pitchFamily="34" charset="0"/>
              <a:cs typeface="Arial" panose="020B0604020202020204" pitchFamily="34" charset="0"/>
            </a:endParaRPr>
          </a:p>
          <a:p>
            <a:r>
              <a:rPr lang="es-CO" sz="1400" dirty="0">
                <a:solidFill>
                  <a:schemeClr val="tx1"/>
                </a:solidFill>
                <a:latin typeface="Arial" panose="020B0604020202020204" pitchFamily="34" charset="0"/>
                <a:cs typeface="Arial" panose="020B0604020202020204" pitchFamily="34" charset="0"/>
              </a:rPr>
              <a:t>Escribe tus descubrimientos principales acerca del problema identificado. (5 máx.)</a:t>
            </a:r>
          </a:p>
          <a:p>
            <a:endParaRPr lang="es-CO" sz="1400" dirty="0">
              <a:solidFill>
                <a:schemeClr val="tx1"/>
              </a:solidFill>
              <a:latin typeface="Arial" panose="020B0604020202020204" pitchFamily="34" charset="0"/>
              <a:cs typeface="Arial" panose="020B0604020202020204" pitchFamily="34" charset="0"/>
            </a:endParaRPr>
          </a:p>
          <a:p>
            <a:r>
              <a:rPr lang="es-CO" sz="1400" dirty="0">
                <a:solidFill>
                  <a:schemeClr val="tx1"/>
                </a:solidFill>
                <a:latin typeface="Arial" panose="020B0604020202020204" pitchFamily="34" charset="0"/>
                <a:cs typeface="Arial" panose="020B0604020202020204" pitchFamily="34" charset="0"/>
              </a:rPr>
              <a:t>Explica cuales son tus fuentes o cómo llegaste a esas conclusiones</a:t>
            </a:r>
            <a:endParaRPr lang="es-CO"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627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1zyUykInx.urylw2A3z0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xcG9Mc56GFxoq7BWvWbl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1zyUykInx.urylw2A3z0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cG9Mc56GFxoq7BWvWbl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1zyUykInx.urylw2A3z0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cG9Mc56GFxoq7BWvWblaA"/>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2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6ab4214-ab26-4180-94f5-c882e3796056">
      <UserInfo>
        <DisplayName>Monica Betancourt</DisplayName>
        <AccountId>14</AccountId>
        <AccountType/>
      </UserInfo>
      <UserInfo>
        <DisplayName>Marcela Mesa1</DisplayName>
        <AccountId>88</AccountId>
        <AccountType/>
      </UserInfo>
      <UserInfo>
        <DisplayName>Daniel Muñoz Segura</DisplayName>
        <AccountId>64</AccountId>
        <AccountType/>
      </UserInfo>
      <UserInfo>
        <DisplayName>Katerine Schifino</DisplayName>
        <AccountId>16</AccountId>
        <AccountType/>
      </UserInfo>
    </SharedWithUsers>
    <TaxCatchAll xmlns="50c908b1-f277-4340-90a9-4611d0b0f078" xsi:nil="true"/>
    <lcf76f155ced4ddcb4097134ff3c332f xmlns="f7497011-41e9-4539-8eaa-a91e26322fc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4F6F202B989444B8E513D90358DBD5" ma:contentTypeVersion="16" ma:contentTypeDescription="Create a new document." ma:contentTypeScope="" ma:versionID="a1e98294e94b38da44cb34f9995b8d56">
  <xsd:schema xmlns:xsd="http://www.w3.org/2001/XMLSchema" xmlns:xs="http://www.w3.org/2001/XMLSchema" xmlns:p="http://schemas.microsoft.com/office/2006/metadata/properties" xmlns:ns2="f7497011-41e9-4539-8eaa-a91e26322fc1" xmlns:ns3="36ab4214-ab26-4180-94f5-c882e3796056" xmlns:ns4="50c908b1-f277-4340-90a9-4611d0b0f078" targetNamespace="http://schemas.microsoft.com/office/2006/metadata/properties" ma:root="true" ma:fieldsID="463c619b4acbaaa66b820eb02212a806" ns2:_="" ns3:_="" ns4:_="">
    <xsd:import namespace="f7497011-41e9-4539-8eaa-a91e26322fc1"/>
    <xsd:import namespace="36ab4214-ab26-4180-94f5-c882e3796056"/>
    <xsd:import namespace="50c908b1-f277-4340-90a9-4611d0b0f0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97011-41e9-4539-8eaa-a91e26322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6ab4214-ab26-4180-94f5-c882e379605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c908b1-f277-4340-90a9-4611d0b0f07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e94d8fc-1e66-4f71-a6c2-6ba77f95e9eb}" ma:internalName="TaxCatchAll" ma:showField="CatchAllData" ma:web="36ab4214-ab26-4180-94f5-c882e37960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397B2F-AA3E-4435-ABBB-477580938829}">
  <ds:schemaRefs>
    <ds:schemaRef ds:uri="http://purl.org/dc/terms/"/>
    <ds:schemaRef ds:uri="http://schemas.openxmlformats.org/package/2006/metadata/core-properties"/>
    <ds:schemaRef ds:uri="http://purl.org/dc/dcmitype/"/>
    <ds:schemaRef ds:uri="http://schemas.microsoft.com/office/infopath/2007/PartnerControls"/>
    <ds:schemaRef ds:uri="f7497011-41e9-4539-8eaa-a91e26322fc1"/>
    <ds:schemaRef ds:uri="http://purl.org/dc/elements/1.1/"/>
    <ds:schemaRef ds:uri="http://schemas.microsoft.com/office/2006/metadata/properties"/>
    <ds:schemaRef ds:uri="http://schemas.microsoft.com/office/2006/documentManagement/types"/>
    <ds:schemaRef ds:uri="36ab4214-ab26-4180-94f5-c882e3796056"/>
    <ds:schemaRef ds:uri="http://www.w3.org/XML/1998/namespace"/>
    <ds:schemaRef ds:uri="50c908b1-f277-4340-90a9-4611d0b0f078"/>
  </ds:schemaRefs>
</ds:datastoreItem>
</file>

<file path=customXml/itemProps2.xml><?xml version="1.0" encoding="utf-8"?>
<ds:datastoreItem xmlns:ds="http://schemas.openxmlformats.org/officeDocument/2006/customXml" ds:itemID="{B66090B7-E328-4A41-9EA8-0841638AB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97011-41e9-4539-8eaa-a91e26322fc1"/>
    <ds:schemaRef ds:uri="36ab4214-ab26-4180-94f5-c882e3796056"/>
    <ds:schemaRef ds:uri="50c908b1-f277-4340-90a9-4611d0b0f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EBD0AE-4C18-4A23-B4DC-6E6B1C1ACE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3422</TotalTime>
  <Words>1840</Words>
  <Application>Microsoft Office PowerPoint</Application>
  <PresentationFormat>Widescreen</PresentationFormat>
  <Paragraphs>166</Paragraphs>
  <Slides>12</Slides>
  <Notes>4</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EYInterstate Light</vt:lpstr>
      <vt:lpstr>Georgia</vt:lpstr>
      <vt:lpstr>EY dark background</vt:lpstr>
      <vt:lpstr>2_EY dark background</vt:lpstr>
      <vt:lpstr>1_EY dark background</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Katerine Schifino</cp:lastModifiedBy>
  <cp:revision>15</cp:revision>
  <dcterms:created xsi:type="dcterms:W3CDTF">2020-11-16T13:23:13Z</dcterms:created>
  <dcterms:modified xsi:type="dcterms:W3CDTF">2022-06-03T01:36:46Z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1684780</vt:lpwstr>
  </property>
  <property fmtid="{D5CDD505-2E9C-101B-9397-08002B2CF9AE}" pid="3" name="NXPowerLiteSettings">
    <vt:lpwstr>C700052003A000</vt:lpwstr>
  </property>
  <property fmtid="{D5CDD505-2E9C-101B-9397-08002B2CF9AE}" pid="4" name="NXPowerLiteVersion">
    <vt:lpwstr>D8.0.4</vt:lpwstr>
  </property>
  <property fmtid="{D5CDD505-2E9C-101B-9397-08002B2CF9AE}" pid="5" name="ContentTypeId">
    <vt:lpwstr>0x0101007C4F6F202B989444B8E513D90358DBD5</vt:lpwstr>
  </property>
  <property fmtid="{D5CDD505-2E9C-101B-9397-08002B2CF9AE}" pid="6" name="MediaServiceImageTags">
    <vt:lpwstr/>
  </property>
</Properties>
</file>